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 id="2147483684" r:id="rId6"/>
  </p:sldMasterIdLst>
  <p:notesMasterIdLst>
    <p:notesMasterId r:id="rId17"/>
  </p:notesMasterIdLst>
  <p:sldIdLst>
    <p:sldId id="371" r:id="rId7"/>
    <p:sldId id="410" r:id="rId8"/>
    <p:sldId id="376" r:id="rId9"/>
    <p:sldId id="373" r:id="rId10"/>
    <p:sldId id="381" r:id="rId11"/>
    <p:sldId id="261" r:id="rId12"/>
    <p:sldId id="374" r:id="rId13"/>
    <p:sldId id="382" r:id="rId14"/>
    <p:sldId id="379" r:id="rId15"/>
    <p:sldId id="26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B66C"/>
    <a:srgbClr val="E58E1B"/>
    <a:srgbClr val="FFB965"/>
    <a:srgbClr val="FFCC8F"/>
    <a:srgbClr val="FFF6EB"/>
    <a:srgbClr val="FFBA5D"/>
    <a:srgbClr val="F7A107"/>
    <a:srgbClr val="E6CD18"/>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2DA2E7-A2AC-4519-9DB3-4B7C6063C343}" v="3" dt="2023-04-16T21:02:57.19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am  McFarlane" userId="f019cca1-b4c8-4f86-ad15-9ae218e9662a" providerId="ADAL" clId="{F2ED14C8-7795-43F4-852C-B3D7D29145DD}"/>
    <pc:docChg chg="undo custSel addSld delSld modSld sldOrd">
      <pc:chgData name="Liam  McFarlane" userId="f019cca1-b4c8-4f86-ad15-9ae218e9662a" providerId="ADAL" clId="{F2ED14C8-7795-43F4-852C-B3D7D29145DD}" dt="2022-11-17T13:55:48.382" v="471" actId="20577"/>
      <pc:docMkLst>
        <pc:docMk/>
      </pc:docMkLst>
      <pc:sldChg chg="del">
        <pc:chgData name="Liam  McFarlane" userId="f019cca1-b4c8-4f86-ad15-9ae218e9662a" providerId="ADAL" clId="{F2ED14C8-7795-43F4-852C-B3D7D29145DD}" dt="2022-11-17T13:54:36.050" v="469" actId="2696"/>
        <pc:sldMkLst>
          <pc:docMk/>
          <pc:sldMk cId="863482998" sldId="256"/>
        </pc:sldMkLst>
      </pc:sldChg>
      <pc:sldChg chg="ord">
        <pc:chgData name="Liam  McFarlane" userId="f019cca1-b4c8-4f86-ad15-9ae218e9662a" providerId="ADAL" clId="{F2ED14C8-7795-43F4-852C-B3D7D29145DD}" dt="2022-11-17T13:53:50.255" v="466"/>
        <pc:sldMkLst>
          <pc:docMk/>
          <pc:sldMk cId="676512625" sldId="258"/>
        </pc:sldMkLst>
      </pc:sldChg>
      <pc:sldChg chg="del">
        <pc:chgData name="Liam  McFarlane" userId="f019cca1-b4c8-4f86-ad15-9ae218e9662a" providerId="ADAL" clId="{F2ED14C8-7795-43F4-852C-B3D7D29145DD}" dt="2022-11-17T13:54:28.570" v="468" actId="2696"/>
        <pc:sldMkLst>
          <pc:docMk/>
          <pc:sldMk cId="2946586292" sldId="264"/>
        </pc:sldMkLst>
      </pc:sldChg>
      <pc:sldChg chg="del">
        <pc:chgData name="Liam  McFarlane" userId="f019cca1-b4c8-4f86-ad15-9ae218e9662a" providerId="ADAL" clId="{F2ED14C8-7795-43F4-852C-B3D7D29145DD}" dt="2022-11-17T13:54:28.570" v="468" actId="2696"/>
        <pc:sldMkLst>
          <pc:docMk/>
          <pc:sldMk cId="1122113177" sldId="369"/>
        </pc:sldMkLst>
      </pc:sldChg>
      <pc:sldChg chg="addSp delSp modSp add del mod ord">
        <pc:chgData name="Liam  McFarlane" userId="f019cca1-b4c8-4f86-ad15-9ae218e9662a" providerId="ADAL" clId="{F2ED14C8-7795-43F4-852C-B3D7D29145DD}" dt="2022-11-17T13:38:49.432" v="130" actId="2696"/>
        <pc:sldMkLst>
          <pc:docMk/>
          <pc:sldMk cId="1538798843" sldId="372"/>
        </pc:sldMkLst>
        <pc:spChg chg="del">
          <ac:chgData name="Liam  McFarlane" userId="f019cca1-b4c8-4f86-ad15-9ae218e9662a" providerId="ADAL" clId="{F2ED14C8-7795-43F4-852C-B3D7D29145DD}" dt="2022-11-17T13:27:16.623" v="3" actId="478"/>
          <ac:spMkLst>
            <pc:docMk/>
            <pc:sldMk cId="1538798843" sldId="372"/>
            <ac:spMk id="4" creationId="{29D4CF34-ABB2-FF83-A65C-66AA5DDD7093}"/>
          </ac:spMkLst>
        </pc:spChg>
        <pc:picChg chg="add del mod">
          <ac:chgData name="Liam  McFarlane" userId="f019cca1-b4c8-4f86-ad15-9ae218e9662a" providerId="ADAL" clId="{F2ED14C8-7795-43F4-852C-B3D7D29145DD}" dt="2022-11-17T13:33:28.145" v="13" actId="478"/>
          <ac:picMkLst>
            <pc:docMk/>
            <pc:sldMk cId="1538798843" sldId="372"/>
            <ac:picMk id="6" creationId="{4C6120C6-6FD8-B7E3-2CCA-D64169864853}"/>
          </ac:picMkLst>
        </pc:picChg>
        <pc:picChg chg="add del mod">
          <ac:chgData name="Liam  McFarlane" userId="f019cca1-b4c8-4f86-ad15-9ae218e9662a" providerId="ADAL" clId="{F2ED14C8-7795-43F4-852C-B3D7D29145DD}" dt="2022-11-17T13:34:07.999" v="21" actId="478"/>
          <ac:picMkLst>
            <pc:docMk/>
            <pc:sldMk cId="1538798843" sldId="372"/>
            <ac:picMk id="8" creationId="{7B4D101B-7CB7-AF32-90C5-B8F8DA518D34}"/>
          </ac:picMkLst>
        </pc:picChg>
        <pc:picChg chg="add del mod">
          <ac:chgData name="Liam  McFarlane" userId="f019cca1-b4c8-4f86-ad15-9ae218e9662a" providerId="ADAL" clId="{F2ED14C8-7795-43F4-852C-B3D7D29145DD}" dt="2022-11-17T13:34:22.198" v="25" actId="478"/>
          <ac:picMkLst>
            <pc:docMk/>
            <pc:sldMk cId="1538798843" sldId="372"/>
            <ac:picMk id="10" creationId="{CA0BB0F6-C019-FFCD-E7D3-0700E2CAAEE7}"/>
          </ac:picMkLst>
        </pc:picChg>
      </pc:sldChg>
      <pc:sldChg chg="addSp modSp add mod">
        <pc:chgData name="Liam  McFarlane" userId="f019cca1-b4c8-4f86-ad15-9ae218e9662a" providerId="ADAL" clId="{F2ED14C8-7795-43F4-852C-B3D7D29145DD}" dt="2022-11-17T13:37:04.802" v="129" actId="255"/>
        <pc:sldMkLst>
          <pc:docMk/>
          <pc:sldMk cId="1053011879" sldId="373"/>
        </pc:sldMkLst>
        <pc:spChg chg="mod">
          <ac:chgData name="Liam  McFarlane" userId="f019cca1-b4c8-4f86-ad15-9ae218e9662a" providerId="ADAL" clId="{F2ED14C8-7795-43F4-852C-B3D7D29145DD}" dt="2022-11-17T13:37:04.802" v="129" actId="255"/>
          <ac:spMkLst>
            <pc:docMk/>
            <pc:sldMk cId="1053011879" sldId="373"/>
            <ac:spMk id="2" creationId="{880AF27E-EE5A-3C05-8E38-0FFE0C9C380F}"/>
          </ac:spMkLst>
        </pc:spChg>
        <pc:picChg chg="add mod modCrop">
          <ac:chgData name="Liam  McFarlane" userId="f019cca1-b4c8-4f86-ad15-9ae218e9662a" providerId="ADAL" clId="{F2ED14C8-7795-43F4-852C-B3D7D29145DD}" dt="2022-11-17T13:35:39.382" v="42" actId="14100"/>
          <ac:picMkLst>
            <pc:docMk/>
            <pc:sldMk cId="1053011879" sldId="373"/>
            <ac:picMk id="6" creationId="{61487F4D-2EF7-AE5E-3CB0-7183F733A538}"/>
          </ac:picMkLst>
        </pc:picChg>
      </pc:sldChg>
      <pc:sldChg chg="addSp delSp modSp add del mod">
        <pc:chgData name="Liam  McFarlane" userId="f019cca1-b4c8-4f86-ad15-9ae218e9662a" providerId="ADAL" clId="{F2ED14C8-7795-43F4-852C-B3D7D29145DD}" dt="2022-11-17T13:34:46.985" v="31" actId="2696"/>
        <pc:sldMkLst>
          <pc:docMk/>
          <pc:sldMk cId="3921293784" sldId="373"/>
        </pc:sldMkLst>
        <pc:picChg chg="add del mod">
          <ac:chgData name="Liam  McFarlane" userId="f019cca1-b4c8-4f86-ad15-9ae218e9662a" providerId="ADAL" clId="{F2ED14C8-7795-43F4-852C-B3D7D29145DD}" dt="2022-11-17T13:34:44.358" v="30" actId="478"/>
          <ac:picMkLst>
            <pc:docMk/>
            <pc:sldMk cId="3921293784" sldId="373"/>
            <ac:picMk id="4" creationId="{96CA31D7-0686-242B-F3EC-86079A65E997}"/>
          </ac:picMkLst>
        </pc:picChg>
      </pc:sldChg>
      <pc:sldChg chg="addSp delSp modSp add mod">
        <pc:chgData name="Liam  McFarlane" userId="f019cca1-b4c8-4f86-ad15-9ae218e9662a" providerId="ADAL" clId="{F2ED14C8-7795-43F4-852C-B3D7D29145DD}" dt="2022-11-17T13:42:05.510" v="212" actId="732"/>
        <pc:sldMkLst>
          <pc:docMk/>
          <pc:sldMk cId="2332932464" sldId="374"/>
        </pc:sldMkLst>
        <pc:spChg chg="mod">
          <ac:chgData name="Liam  McFarlane" userId="f019cca1-b4c8-4f86-ad15-9ae218e9662a" providerId="ADAL" clId="{F2ED14C8-7795-43F4-852C-B3D7D29145DD}" dt="2022-11-17T13:40:35.918" v="200" actId="947"/>
          <ac:spMkLst>
            <pc:docMk/>
            <pc:sldMk cId="2332932464" sldId="374"/>
            <ac:spMk id="2" creationId="{880AF27E-EE5A-3C05-8E38-0FFE0C9C380F}"/>
          </ac:spMkLst>
        </pc:spChg>
        <pc:picChg chg="del">
          <ac:chgData name="Liam  McFarlane" userId="f019cca1-b4c8-4f86-ad15-9ae218e9662a" providerId="ADAL" clId="{F2ED14C8-7795-43F4-852C-B3D7D29145DD}" dt="2022-11-17T13:39:09.435" v="132" actId="478"/>
          <ac:picMkLst>
            <pc:docMk/>
            <pc:sldMk cId="2332932464" sldId="374"/>
            <ac:picMk id="6" creationId="{61487F4D-2EF7-AE5E-3CB0-7183F733A538}"/>
          </ac:picMkLst>
        </pc:picChg>
        <pc:picChg chg="add mod modCrop">
          <ac:chgData name="Liam  McFarlane" userId="f019cca1-b4c8-4f86-ad15-9ae218e9662a" providerId="ADAL" clId="{F2ED14C8-7795-43F4-852C-B3D7D29145DD}" dt="2022-11-17T13:42:05.510" v="212" actId="732"/>
          <ac:picMkLst>
            <pc:docMk/>
            <pc:sldMk cId="2332932464" sldId="374"/>
            <ac:picMk id="7" creationId="{5EEA0AF3-65DD-9956-6629-B1E9A261D530}"/>
          </ac:picMkLst>
        </pc:picChg>
      </pc:sldChg>
      <pc:sldChg chg="addSp delSp modSp add mod">
        <pc:chgData name="Liam  McFarlane" userId="f019cca1-b4c8-4f86-ad15-9ae218e9662a" providerId="ADAL" clId="{F2ED14C8-7795-43F4-852C-B3D7D29145DD}" dt="2022-11-17T13:47:17.363" v="249" actId="14100"/>
        <pc:sldMkLst>
          <pc:docMk/>
          <pc:sldMk cId="461220654" sldId="375"/>
        </pc:sldMkLst>
        <pc:spChg chg="mod">
          <ac:chgData name="Liam  McFarlane" userId="f019cca1-b4c8-4f86-ad15-9ae218e9662a" providerId="ADAL" clId="{F2ED14C8-7795-43F4-852C-B3D7D29145DD}" dt="2022-11-17T13:44:20.403" v="243" actId="255"/>
          <ac:spMkLst>
            <pc:docMk/>
            <pc:sldMk cId="461220654" sldId="375"/>
            <ac:spMk id="2" creationId="{880AF27E-EE5A-3C05-8E38-0FFE0C9C380F}"/>
          </ac:spMkLst>
        </pc:spChg>
        <pc:spChg chg="add mod">
          <ac:chgData name="Liam  McFarlane" userId="f019cca1-b4c8-4f86-ad15-9ae218e9662a" providerId="ADAL" clId="{F2ED14C8-7795-43F4-852C-B3D7D29145DD}" dt="2022-11-17T13:43:53.192" v="218" actId="14100"/>
          <ac:spMkLst>
            <pc:docMk/>
            <pc:sldMk cId="461220654" sldId="375"/>
            <ac:spMk id="6" creationId="{C04556E9-AB9F-94B9-2BD0-E9096420CFD9}"/>
          </ac:spMkLst>
        </pc:spChg>
        <pc:picChg chg="add mod">
          <ac:chgData name="Liam  McFarlane" userId="f019cca1-b4c8-4f86-ad15-9ae218e9662a" providerId="ADAL" clId="{F2ED14C8-7795-43F4-852C-B3D7D29145DD}" dt="2022-11-17T13:47:17.363" v="249" actId="14100"/>
          <ac:picMkLst>
            <pc:docMk/>
            <pc:sldMk cId="461220654" sldId="375"/>
            <ac:picMk id="4" creationId="{7C4DD350-A11C-67C5-1318-C1B84ED3B11F}"/>
          </ac:picMkLst>
        </pc:picChg>
        <pc:picChg chg="del">
          <ac:chgData name="Liam  McFarlane" userId="f019cca1-b4c8-4f86-ad15-9ae218e9662a" providerId="ADAL" clId="{F2ED14C8-7795-43F4-852C-B3D7D29145DD}" dt="2022-11-17T13:43:21.784" v="214" actId="478"/>
          <ac:picMkLst>
            <pc:docMk/>
            <pc:sldMk cId="461220654" sldId="375"/>
            <ac:picMk id="7" creationId="{5EEA0AF3-65DD-9956-6629-B1E9A261D530}"/>
          </ac:picMkLst>
        </pc:picChg>
      </pc:sldChg>
      <pc:sldChg chg="addSp delSp modSp add mod">
        <pc:chgData name="Liam  McFarlane" userId="f019cca1-b4c8-4f86-ad15-9ae218e9662a" providerId="ADAL" clId="{F2ED14C8-7795-43F4-852C-B3D7D29145DD}" dt="2022-11-17T13:55:48.382" v="471" actId="20577"/>
        <pc:sldMkLst>
          <pc:docMk/>
          <pc:sldMk cId="1736088772" sldId="376"/>
        </pc:sldMkLst>
        <pc:spChg chg="mod">
          <ac:chgData name="Liam  McFarlane" userId="f019cca1-b4c8-4f86-ad15-9ae218e9662a" providerId="ADAL" clId="{F2ED14C8-7795-43F4-852C-B3D7D29145DD}" dt="2022-11-17T13:48:36.200" v="265" actId="20577"/>
          <ac:spMkLst>
            <pc:docMk/>
            <pc:sldMk cId="1736088772" sldId="376"/>
            <ac:spMk id="2" creationId="{880AF27E-EE5A-3C05-8E38-0FFE0C9C380F}"/>
          </ac:spMkLst>
        </pc:spChg>
        <pc:spChg chg="del">
          <ac:chgData name="Liam  McFarlane" userId="f019cca1-b4c8-4f86-ad15-9ae218e9662a" providerId="ADAL" clId="{F2ED14C8-7795-43F4-852C-B3D7D29145DD}" dt="2022-11-17T13:48:09.153" v="252" actId="478"/>
          <ac:spMkLst>
            <pc:docMk/>
            <pc:sldMk cId="1736088772" sldId="376"/>
            <ac:spMk id="6" creationId="{C04556E9-AB9F-94B9-2BD0-E9096420CFD9}"/>
          </ac:spMkLst>
        </pc:spChg>
        <pc:spChg chg="add mod">
          <ac:chgData name="Liam  McFarlane" userId="f019cca1-b4c8-4f86-ad15-9ae218e9662a" providerId="ADAL" clId="{F2ED14C8-7795-43F4-852C-B3D7D29145DD}" dt="2022-11-17T13:55:48.382" v="471" actId="20577"/>
          <ac:spMkLst>
            <pc:docMk/>
            <pc:sldMk cId="1736088772" sldId="376"/>
            <ac:spMk id="8" creationId="{9146C42A-E5EC-26D8-C6F0-ED047C10BB4E}"/>
          </ac:spMkLst>
        </pc:spChg>
        <pc:picChg chg="del">
          <ac:chgData name="Liam  McFarlane" userId="f019cca1-b4c8-4f86-ad15-9ae218e9662a" providerId="ADAL" clId="{F2ED14C8-7795-43F4-852C-B3D7D29145DD}" dt="2022-11-17T13:48:07.455" v="251" actId="478"/>
          <ac:picMkLst>
            <pc:docMk/>
            <pc:sldMk cId="1736088772" sldId="376"/>
            <ac:picMk id="4" creationId="{7C4DD350-A11C-67C5-1318-C1B84ED3B11F}"/>
          </ac:picMkLst>
        </pc:picChg>
        <pc:picChg chg="add mod">
          <ac:chgData name="Liam  McFarlane" userId="f019cca1-b4c8-4f86-ad15-9ae218e9662a" providerId="ADAL" clId="{F2ED14C8-7795-43F4-852C-B3D7D29145DD}" dt="2022-11-17T13:54:10.823" v="467" actId="1076"/>
          <ac:picMkLst>
            <pc:docMk/>
            <pc:sldMk cId="1736088772" sldId="376"/>
            <ac:picMk id="7" creationId="{EC649538-447C-FAA9-1C4B-9943E8DEC8A9}"/>
          </ac:picMkLst>
        </pc:picChg>
      </pc:sldChg>
      <pc:sldChg chg="delSp modSp add mod">
        <pc:chgData name="Liam  McFarlane" userId="f019cca1-b4c8-4f86-ad15-9ae218e9662a" providerId="ADAL" clId="{F2ED14C8-7795-43F4-852C-B3D7D29145DD}" dt="2022-11-17T13:53:29.347" v="464" actId="20577"/>
        <pc:sldMkLst>
          <pc:docMk/>
          <pc:sldMk cId="41874706" sldId="377"/>
        </pc:sldMkLst>
        <pc:spChg chg="mod">
          <ac:chgData name="Liam  McFarlane" userId="f019cca1-b4c8-4f86-ad15-9ae218e9662a" providerId="ADAL" clId="{F2ED14C8-7795-43F4-852C-B3D7D29145DD}" dt="2022-11-17T13:51:21.079" v="329" actId="255"/>
          <ac:spMkLst>
            <pc:docMk/>
            <pc:sldMk cId="41874706" sldId="377"/>
            <ac:spMk id="2" creationId="{880AF27E-EE5A-3C05-8E38-0FFE0C9C380F}"/>
          </ac:spMkLst>
        </pc:spChg>
        <pc:spChg chg="mod">
          <ac:chgData name="Liam  McFarlane" userId="f019cca1-b4c8-4f86-ad15-9ae218e9662a" providerId="ADAL" clId="{F2ED14C8-7795-43F4-852C-B3D7D29145DD}" dt="2022-11-17T13:53:29.347" v="464" actId="20577"/>
          <ac:spMkLst>
            <pc:docMk/>
            <pc:sldMk cId="41874706" sldId="377"/>
            <ac:spMk id="3" creationId="{BE109812-61AB-1A48-777A-D1556681734E}"/>
          </ac:spMkLst>
        </pc:spChg>
        <pc:spChg chg="del">
          <ac:chgData name="Liam  McFarlane" userId="f019cca1-b4c8-4f86-ad15-9ae218e9662a" providerId="ADAL" clId="{F2ED14C8-7795-43F4-852C-B3D7D29145DD}" dt="2022-11-17T13:49:59.909" v="274" actId="478"/>
          <ac:spMkLst>
            <pc:docMk/>
            <pc:sldMk cId="41874706" sldId="377"/>
            <ac:spMk id="8" creationId="{9146C42A-E5EC-26D8-C6F0-ED047C10BB4E}"/>
          </ac:spMkLst>
        </pc:spChg>
        <pc:picChg chg="del">
          <ac:chgData name="Liam  McFarlane" userId="f019cca1-b4c8-4f86-ad15-9ae218e9662a" providerId="ADAL" clId="{F2ED14C8-7795-43F4-852C-B3D7D29145DD}" dt="2022-11-17T13:49:59.002" v="273" actId="478"/>
          <ac:picMkLst>
            <pc:docMk/>
            <pc:sldMk cId="41874706" sldId="377"/>
            <ac:picMk id="7" creationId="{EC649538-447C-FAA9-1C4B-9943E8DEC8A9}"/>
          </ac:picMkLst>
        </pc:picChg>
      </pc:sldChg>
      <pc:sldChg chg="modSp add mod">
        <pc:chgData name="Liam  McFarlane" userId="f019cca1-b4c8-4f86-ad15-9ae218e9662a" providerId="ADAL" clId="{F2ED14C8-7795-43F4-852C-B3D7D29145DD}" dt="2022-11-17T13:52:38.092" v="406" actId="20577"/>
        <pc:sldMkLst>
          <pc:docMk/>
          <pc:sldMk cId="2247462537" sldId="378"/>
        </pc:sldMkLst>
        <pc:spChg chg="mod">
          <ac:chgData name="Liam  McFarlane" userId="f019cca1-b4c8-4f86-ad15-9ae218e9662a" providerId="ADAL" clId="{F2ED14C8-7795-43F4-852C-B3D7D29145DD}" dt="2022-11-17T13:51:56.733" v="340" actId="20577"/>
          <ac:spMkLst>
            <pc:docMk/>
            <pc:sldMk cId="2247462537" sldId="378"/>
            <ac:spMk id="2" creationId="{880AF27E-EE5A-3C05-8E38-0FFE0C9C380F}"/>
          </ac:spMkLst>
        </pc:spChg>
        <pc:spChg chg="mod">
          <ac:chgData name="Liam  McFarlane" userId="f019cca1-b4c8-4f86-ad15-9ae218e9662a" providerId="ADAL" clId="{F2ED14C8-7795-43F4-852C-B3D7D29145DD}" dt="2022-11-17T13:52:38.092" v="406" actId="20577"/>
          <ac:spMkLst>
            <pc:docMk/>
            <pc:sldMk cId="2247462537" sldId="378"/>
            <ac:spMk id="3" creationId="{BE109812-61AB-1A48-777A-D1556681734E}"/>
          </ac:spMkLst>
        </pc:spChg>
      </pc:sldChg>
    </pc:docChg>
  </pc:docChgLst>
  <pc:docChgLst>
    <pc:chgData name="Ishani  Malhotra" userId="6316edd2-eccd-4af0-90c6-0cd9d6b7d529" providerId="ADAL" clId="{A379A509-35B9-4278-B70B-C20AAA16B7E5}"/>
    <pc:docChg chg="undo custSel addSld delSld modSld sldOrd">
      <pc:chgData name="Ishani  Malhotra" userId="6316edd2-eccd-4af0-90c6-0cd9d6b7d529" providerId="ADAL" clId="{A379A509-35B9-4278-B70B-C20AAA16B7E5}" dt="2023-01-05T13:12:42.091" v="4452" actId="1076"/>
      <pc:docMkLst>
        <pc:docMk/>
      </pc:docMkLst>
      <pc:sldChg chg="addSp delSp modSp del mod">
        <pc:chgData name="Ishani  Malhotra" userId="6316edd2-eccd-4af0-90c6-0cd9d6b7d529" providerId="ADAL" clId="{A379A509-35B9-4278-B70B-C20AAA16B7E5}" dt="2022-11-17T17:34:36.607" v="1090" actId="47"/>
        <pc:sldMkLst>
          <pc:docMk/>
          <pc:sldMk cId="2200311410" sldId="257"/>
        </pc:sldMkLst>
        <pc:spChg chg="add del mod">
          <ac:chgData name="Ishani  Malhotra" userId="6316edd2-eccd-4af0-90c6-0cd9d6b7d529" providerId="ADAL" clId="{A379A509-35B9-4278-B70B-C20AAA16B7E5}" dt="2022-11-17T17:28:25.424" v="968"/>
          <ac:spMkLst>
            <pc:docMk/>
            <pc:sldMk cId="2200311410" sldId="257"/>
            <ac:spMk id="4" creationId="{29D4CF34-ABB2-FF83-A65C-66AA5DDD7093}"/>
          </ac:spMkLst>
        </pc:spChg>
        <pc:spChg chg="add del mod">
          <ac:chgData name="Ishani  Malhotra" userId="6316edd2-eccd-4af0-90c6-0cd9d6b7d529" providerId="ADAL" clId="{A379A509-35B9-4278-B70B-C20AAA16B7E5}" dt="2022-11-07T11:42:43.244" v="745"/>
          <ac:spMkLst>
            <pc:docMk/>
            <pc:sldMk cId="2200311410" sldId="257"/>
            <ac:spMk id="7" creationId="{92F2CAE4-4F5F-D7B8-9612-4B627CBCFCDD}"/>
          </ac:spMkLst>
        </pc:spChg>
      </pc:sldChg>
      <pc:sldChg chg="del">
        <pc:chgData name="Ishani  Malhotra" userId="6316edd2-eccd-4af0-90c6-0cd9d6b7d529" providerId="ADAL" clId="{A379A509-35B9-4278-B70B-C20AAA16B7E5}" dt="2022-11-17T19:36:02.380" v="3441" actId="47"/>
        <pc:sldMkLst>
          <pc:docMk/>
          <pc:sldMk cId="676512625" sldId="258"/>
        </pc:sldMkLst>
      </pc:sldChg>
      <pc:sldChg chg="del">
        <pc:chgData name="Ishani  Malhotra" userId="6316edd2-eccd-4af0-90c6-0cd9d6b7d529" providerId="ADAL" clId="{A379A509-35B9-4278-B70B-C20AAA16B7E5}" dt="2022-11-17T18:37:31.609" v="2418" actId="47"/>
        <pc:sldMkLst>
          <pc:docMk/>
          <pc:sldMk cId="2134055906" sldId="260"/>
        </pc:sldMkLst>
      </pc:sldChg>
      <pc:sldChg chg="addSp delSp modSp mod">
        <pc:chgData name="Ishani  Malhotra" userId="6316edd2-eccd-4af0-90c6-0cd9d6b7d529" providerId="ADAL" clId="{A379A509-35B9-4278-B70B-C20AAA16B7E5}" dt="2022-11-21T16:02:41.391" v="4382" actId="478"/>
        <pc:sldMkLst>
          <pc:docMk/>
          <pc:sldMk cId="1514180987" sldId="261"/>
        </pc:sldMkLst>
        <pc:spChg chg="add mod">
          <ac:chgData name="Ishani  Malhotra" userId="6316edd2-eccd-4af0-90c6-0cd9d6b7d529" providerId="ADAL" clId="{A379A509-35B9-4278-B70B-C20AAA16B7E5}" dt="2022-11-17T18:38:24.062" v="2440" actId="1076"/>
          <ac:spMkLst>
            <pc:docMk/>
            <pc:sldMk cId="1514180987" sldId="261"/>
            <ac:spMk id="3" creationId="{9D6A1D2B-219C-991B-2EED-44B2FFFB199B}"/>
          </ac:spMkLst>
        </pc:spChg>
        <pc:spChg chg="add del mod">
          <ac:chgData name="Ishani  Malhotra" userId="6316edd2-eccd-4af0-90c6-0cd9d6b7d529" providerId="ADAL" clId="{A379A509-35B9-4278-B70B-C20AAA16B7E5}" dt="2022-11-21T16:02:41.391" v="4382" actId="478"/>
          <ac:spMkLst>
            <pc:docMk/>
            <pc:sldMk cId="1514180987" sldId="261"/>
            <ac:spMk id="4" creationId="{E130D9BA-49F5-F45A-D801-5629833C3972}"/>
          </ac:spMkLst>
        </pc:spChg>
      </pc:sldChg>
      <pc:sldChg chg="addSp delSp modSp mod">
        <pc:chgData name="Ishani  Malhotra" userId="6316edd2-eccd-4af0-90c6-0cd9d6b7d529" providerId="ADAL" clId="{A379A509-35B9-4278-B70B-C20AAA16B7E5}" dt="2023-01-05T13:00:04.926" v="4435" actId="1076"/>
        <pc:sldMkLst>
          <pc:docMk/>
          <pc:sldMk cId="3662581420" sldId="262"/>
        </pc:sldMkLst>
        <pc:spChg chg="del mod">
          <ac:chgData name="Ishani  Malhotra" userId="6316edd2-eccd-4af0-90c6-0cd9d6b7d529" providerId="ADAL" clId="{A379A509-35B9-4278-B70B-C20AAA16B7E5}" dt="2023-01-05T12:59:54.687" v="4431" actId="478"/>
          <ac:spMkLst>
            <pc:docMk/>
            <pc:sldMk cId="3662581420" sldId="262"/>
            <ac:spMk id="2" creationId="{5C347722-85F0-0AC4-2DF8-E6AA96EB4524}"/>
          </ac:spMkLst>
        </pc:spChg>
        <pc:spChg chg="add del mod">
          <ac:chgData name="Ishani  Malhotra" userId="6316edd2-eccd-4af0-90c6-0cd9d6b7d529" providerId="ADAL" clId="{A379A509-35B9-4278-B70B-C20AAA16B7E5}" dt="2023-01-05T12:59:58.945" v="4432"/>
          <ac:spMkLst>
            <pc:docMk/>
            <pc:sldMk cId="3662581420" sldId="262"/>
            <ac:spMk id="4" creationId="{AC3AF9B2-4925-DA24-0107-5704D64C49DE}"/>
          </ac:spMkLst>
        </pc:spChg>
        <pc:spChg chg="add mod">
          <ac:chgData name="Ishani  Malhotra" userId="6316edd2-eccd-4af0-90c6-0cd9d6b7d529" providerId="ADAL" clId="{A379A509-35B9-4278-B70B-C20AAA16B7E5}" dt="2023-01-05T13:00:04.926" v="4435" actId="1076"/>
          <ac:spMkLst>
            <pc:docMk/>
            <pc:sldMk cId="3662581420" sldId="262"/>
            <ac:spMk id="5" creationId="{314C7805-3629-F5BC-EFCC-F800FACECD7C}"/>
          </ac:spMkLst>
        </pc:spChg>
      </pc:sldChg>
      <pc:sldChg chg="addSp delSp modSp mod">
        <pc:chgData name="Ishani  Malhotra" userId="6316edd2-eccd-4af0-90c6-0cd9d6b7d529" providerId="ADAL" clId="{A379A509-35B9-4278-B70B-C20AAA16B7E5}" dt="2022-11-07T11:56:20.685" v="952" actId="20577"/>
        <pc:sldMkLst>
          <pc:docMk/>
          <pc:sldMk cId="2946586292" sldId="264"/>
        </pc:sldMkLst>
        <pc:spChg chg="mod">
          <ac:chgData name="Ishani  Malhotra" userId="6316edd2-eccd-4af0-90c6-0cd9d6b7d529" providerId="ADAL" clId="{A379A509-35B9-4278-B70B-C20AAA16B7E5}" dt="2022-11-07T11:26:34.285" v="180" actId="14100"/>
          <ac:spMkLst>
            <pc:docMk/>
            <pc:sldMk cId="2946586292" sldId="264"/>
            <ac:spMk id="2" creationId="{5C347722-85F0-0AC4-2DF8-E6AA96EB4524}"/>
          </ac:spMkLst>
        </pc:spChg>
        <pc:spChg chg="del mod">
          <ac:chgData name="Ishani  Malhotra" userId="6316edd2-eccd-4af0-90c6-0cd9d6b7d529" providerId="ADAL" clId="{A379A509-35B9-4278-B70B-C20AAA16B7E5}" dt="2022-11-07T11:32:46.383" v="196"/>
          <ac:spMkLst>
            <pc:docMk/>
            <pc:sldMk cId="2946586292" sldId="264"/>
            <ac:spMk id="3" creationId="{3B7E8CCB-9144-2351-2246-BD27B73B6644}"/>
          </ac:spMkLst>
        </pc:spChg>
        <pc:spChg chg="add mod">
          <ac:chgData name="Ishani  Malhotra" userId="6316edd2-eccd-4af0-90c6-0cd9d6b7d529" providerId="ADAL" clId="{A379A509-35B9-4278-B70B-C20AAA16B7E5}" dt="2022-11-07T11:56:20.685" v="952" actId="20577"/>
          <ac:spMkLst>
            <pc:docMk/>
            <pc:sldMk cId="2946586292" sldId="264"/>
            <ac:spMk id="6" creationId="{2B6A424E-28EC-49AD-1FB9-C1840ACB4937}"/>
          </ac:spMkLst>
        </pc:spChg>
        <pc:picChg chg="mod">
          <ac:chgData name="Ishani  Malhotra" userId="6316edd2-eccd-4af0-90c6-0cd9d6b7d529" providerId="ADAL" clId="{A379A509-35B9-4278-B70B-C20AAA16B7E5}" dt="2022-11-07T11:33:41.690" v="214" actId="1076"/>
          <ac:picMkLst>
            <pc:docMk/>
            <pc:sldMk cId="2946586292" sldId="264"/>
            <ac:picMk id="9" creationId="{6578C0F6-DE5F-1070-6250-90873D45E33D}"/>
          </ac:picMkLst>
        </pc:picChg>
      </pc:sldChg>
      <pc:sldChg chg="modSp mod">
        <pc:chgData name="Ishani  Malhotra" userId="6316edd2-eccd-4af0-90c6-0cd9d6b7d529" providerId="ADAL" clId="{A379A509-35B9-4278-B70B-C20AAA16B7E5}" dt="2022-11-07T11:56:05.223" v="931" actId="20577"/>
        <pc:sldMkLst>
          <pc:docMk/>
          <pc:sldMk cId="1122113177" sldId="369"/>
        </pc:sldMkLst>
        <pc:spChg chg="mod">
          <ac:chgData name="Ishani  Malhotra" userId="6316edd2-eccd-4af0-90c6-0cd9d6b7d529" providerId="ADAL" clId="{A379A509-35B9-4278-B70B-C20AAA16B7E5}" dt="2022-11-07T11:02:37.684" v="49" actId="1076"/>
          <ac:spMkLst>
            <pc:docMk/>
            <pc:sldMk cId="1122113177" sldId="369"/>
            <ac:spMk id="2" creationId="{5C347722-85F0-0AC4-2DF8-E6AA96EB4524}"/>
          </ac:spMkLst>
        </pc:spChg>
        <pc:spChg chg="mod">
          <ac:chgData name="Ishani  Malhotra" userId="6316edd2-eccd-4af0-90c6-0cd9d6b7d529" providerId="ADAL" clId="{A379A509-35B9-4278-B70B-C20AAA16B7E5}" dt="2022-11-07T11:56:05.223" v="931" actId="20577"/>
          <ac:spMkLst>
            <pc:docMk/>
            <pc:sldMk cId="1122113177" sldId="369"/>
            <ac:spMk id="25" creationId="{BA9E0F3E-0FD5-5746-2740-C1CAE36A9785}"/>
          </ac:spMkLst>
        </pc:spChg>
        <pc:picChg chg="mod">
          <ac:chgData name="Ishani  Malhotra" userId="6316edd2-eccd-4af0-90c6-0cd9d6b7d529" providerId="ADAL" clId="{A379A509-35B9-4278-B70B-C20AAA16B7E5}" dt="2022-11-07T11:01:56.550" v="16" actId="1076"/>
          <ac:picMkLst>
            <pc:docMk/>
            <pc:sldMk cId="1122113177" sldId="369"/>
            <ac:picMk id="24" creationId="{E1F90B17-DBFE-4F22-A481-42A7563A9F10}"/>
          </ac:picMkLst>
        </pc:picChg>
      </pc:sldChg>
      <pc:sldChg chg="modSp new del mod">
        <pc:chgData name="Ishani  Malhotra" userId="6316edd2-eccd-4af0-90c6-0cd9d6b7d529" providerId="ADAL" clId="{A379A509-35B9-4278-B70B-C20AAA16B7E5}" dt="2022-11-17T17:34:38.232" v="1091" actId="47"/>
        <pc:sldMkLst>
          <pc:docMk/>
          <pc:sldMk cId="3186364215" sldId="370"/>
        </pc:sldMkLst>
        <pc:spChg chg="mod">
          <ac:chgData name="Ishani  Malhotra" userId="6316edd2-eccd-4af0-90c6-0cd9d6b7d529" providerId="ADAL" clId="{A379A509-35B9-4278-B70B-C20AAA16B7E5}" dt="2022-11-07T11:56:43.639" v="965" actId="20577"/>
          <ac:spMkLst>
            <pc:docMk/>
            <pc:sldMk cId="3186364215" sldId="370"/>
            <ac:spMk id="2" creationId="{45FD7505-09EB-8720-2D36-E8842C76A614}"/>
          </ac:spMkLst>
        </pc:spChg>
      </pc:sldChg>
      <pc:sldChg chg="addSp delSp modSp mod ord">
        <pc:chgData name="Ishani  Malhotra" userId="6316edd2-eccd-4af0-90c6-0cd9d6b7d529" providerId="ADAL" clId="{A379A509-35B9-4278-B70B-C20AAA16B7E5}" dt="2022-11-18T17:30:56.357" v="3447" actId="1076"/>
        <pc:sldMkLst>
          <pc:docMk/>
          <pc:sldMk cId="1053011879" sldId="373"/>
        </pc:sldMkLst>
        <pc:spChg chg="add del mod">
          <ac:chgData name="Ishani  Malhotra" userId="6316edd2-eccd-4af0-90c6-0cd9d6b7d529" providerId="ADAL" clId="{A379A509-35B9-4278-B70B-C20AAA16B7E5}" dt="2022-11-18T17:30:49.170" v="3445" actId="478"/>
          <ac:spMkLst>
            <pc:docMk/>
            <pc:sldMk cId="1053011879" sldId="373"/>
            <ac:spMk id="4" creationId="{C13C50A5-ACFD-29C4-8374-2F94AFC5D76A}"/>
          </ac:spMkLst>
        </pc:spChg>
        <pc:picChg chg="del mod">
          <ac:chgData name="Ishani  Malhotra" userId="6316edd2-eccd-4af0-90c6-0cd9d6b7d529" providerId="ADAL" clId="{A379A509-35B9-4278-B70B-C20AAA16B7E5}" dt="2022-11-18T17:30:45.908" v="3444" actId="478"/>
          <ac:picMkLst>
            <pc:docMk/>
            <pc:sldMk cId="1053011879" sldId="373"/>
            <ac:picMk id="6" creationId="{61487F4D-2EF7-AE5E-3CB0-7183F733A538}"/>
          </ac:picMkLst>
        </pc:picChg>
        <pc:picChg chg="add mod">
          <ac:chgData name="Ishani  Malhotra" userId="6316edd2-eccd-4af0-90c6-0cd9d6b7d529" providerId="ADAL" clId="{A379A509-35B9-4278-B70B-C20AAA16B7E5}" dt="2022-11-18T17:30:56.357" v="3447" actId="1076"/>
          <ac:picMkLst>
            <pc:docMk/>
            <pc:sldMk cId="1053011879" sldId="373"/>
            <ac:picMk id="7" creationId="{3185398D-F627-B04F-9F7B-0D48AA5F3DAB}"/>
          </ac:picMkLst>
        </pc:picChg>
      </pc:sldChg>
      <pc:sldChg chg="addSp delSp modSp mod">
        <pc:chgData name="Ishani  Malhotra" userId="6316edd2-eccd-4af0-90c6-0cd9d6b7d529" providerId="ADAL" clId="{A379A509-35B9-4278-B70B-C20AAA16B7E5}" dt="2022-11-21T17:45:29.037" v="4395" actId="1076"/>
        <pc:sldMkLst>
          <pc:docMk/>
          <pc:sldMk cId="2332932464" sldId="374"/>
        </pc:sldMkLst>
        <pc:spChg chg="mod">
          <ac:chgData name="Ishani  Malhotra" userId="6316edd2-eccd-4af0-90c6-0cd9d6b7d529" providerId="ADAL" clId="{A379A509-35B9-4278-B70B-C20AAA16B7E5}" dt="2022-11-21T13:37:59.482" v="3632" actId="20577"/>
          <ac:spMkLst>
            <pc:docMk/>
            <pc:sldMk cId="2332932464" sldId="374"/>
            <ac:spMk id="2" creationId="{880AF27E-EE5A-3C05-8E38-0FFE0C9C380F}"/>
          </ac:spMkLst>
        </pc:spChg>
        <pc:grpChg chg="add del mod">
          <ac:chgData name="Ishani  Malhotra" userId="6316edd2-eccd-4af0-90c6-0cd9d6b7d529" providerId="ADAL" clId="{A379A509-35B9-4278-B70B-C20AAA16B7E5}" dt="2022-11-21T17:44:43.289" v="4385" actId="478"/>
          <ac:grpSpMkLst>
            <pc:docMk/>
            <pc:sldMk cId="2332932464" sldId="374"/>
            <ac:grpSpMk id="12" creationId="{CB79C146-A6AA-2256-DB18-8DB7DD3D8D58}"/>
          </ac:grpSpMkLst>
        </pc:grpChg>
        <pc:picChg chg="add del mod">
          <ac:chgData name="Ishani  Malhotra" userId="6316edd2-eccd-4af0-90c6-0cd9d6b7d529" providerId="ADAL" clId="{A379A509-35B9-4278-B70B-C20AAA16B7E5}" dt="2022-11-21T13:34:35.771" v="3614" actId="478"/>
          <ac:picMkLst>
            <pc:docMk/>
            <pc:sldMk cId="2332932464" sldId="374"/>
            <ac:picMk id="6" creationId="{8862A489-9C19-815F-8E09-55522A85C8D2}"/>
          </ac:picMkLst>
        </pc:picChg>
        <pc:picChg chg="add mod modCrop">
          <ac:chgData name="Ishani  Malhotra" userId="6316edd2-eccd-4af0-90c6-0cd9d6b7d529" providerId="ADAL" clId="{A379A509-35B9-4278-B70B-C20AAA16B7E5}" dt="2022-11-21T17:45:29.037" v="4395" actId="1076"/>
          <ac:picMkLst>
            <pc:docMk/>
            <pc:sldMk cId="2332932464" sldId="374"/>
            <ac:picMk id="6" creationId="{C68EF51A-DB0A-44ED-2975-14FB3234898A}"/>
          </ac:picMkLst>
        </pc:picChg>
        <pc:picChg chg="mod modCrop">
          <ac:chgData name="Ishani  Malhotra" userId="6316edd2-eccd-4af0-90c6-0cd9d6b7d529" providerId="ADAL" clId="{A379A509-35B9-4278-B70B-C20AAA16B7E5}" dt="2022-11-21T13:39:31.317" v="3633" actId="164"/>
          <ac:picMkLst>
            <pc:docMk/>
            <pc:sldMk cId="2332932464" sldId="374"/>
            <ac:picMk id="7" creationId="{5EEA0AF3-65DD-9956-6629-B1E9A261D530}"/>
          </ac:picMkLst>
        </pc:picChg>
        <pc:picChg chg="add del mod">
          <ac:chgData name="Ishani  Malhotra" userId="6316edd2-eccd-4af0-90c6-0cd9d6b7d529" providerId="ADAL" clId="{A379A509-35B9-4278-B70B-C20AAA16B7E5}" dt="2022-11-21T13:36:02.356" v="3620" actId="478"/>
          <ac:picMkLst>
            <pc:docMk/>
            <pc:sldMk cId="2332932464" sldId="374"/>
            <ac:picMk id="9" creationId="{BC2074D7-F179-E2D6-7F53-5C32CB261465}"/>
          </ac:picMkLst>
        </pc:picChg>
        <pc:picChg chg="add mod modCrop">
          <ac:chgData name="Ishani  Malhotra" userId="6316edd2-eccd-4af0-90c6-0cd9d6b7d529" providerId="ADAL" clId="{A379A509-35B9-4278-B70B-C20AAA16B7E5}" dt="2022-11-21T13:44:32.779" v="3635" actId="1076"/>
          <ac:picMkLst>
            <pc:docMk/>
            <pc:sldMk cId="2332932464" sldId="374"/>
            <ac:picMk id="11" creationId="{B49D74F6-DAC7-9ED9-8EDE-9D853325A4FB}"/>
          </ac:picMkLst>
        </pc:picChg>
      </pc:sldChg>
      <pc:sldChg chg="modSp del mod ord">
        <pc:chgData name="Ishani  Malhotra" userId="6316edd2-eccd-4af0-90c6-0cd9d6b7d529" providerId="ADAL" clId="{A379A509-35B9-4278-B70B-C20AAA16B7E5}" dt="2023-01-05T13:12:28.859" v="4437" actId="47"/>
        <pc:sldMkLst>
          <pc:docMk/>
          <pc:sldMk cId="461220654" sldId="375"/>
        </pc:sldMkLst>
        <pc:spChg chg="mod">
          <ac:chgData name="Ishani  Malhotra" userId="6316edd2-eccd-4af0-90c6-0cd9d6b7d529" providerId="ADAL" clId="{A379A509-35B9-4278-B70B-C20AAA16B7E5}" dt="2022-11-17T17:43:40.396" v="1141" actId="20577"/>
          <ac:spMkLst>
            <pc:docMk/>
            <pc:sldMk cId="461220654" sldId="375"/>
            <ac:spMk id="6" creationId="{C04556E9-AB9F-94B9-2BD0-E9096420CFD9}"/>
          </ac:spMkLst>
        </pc:spChg>
      </pc:sldChg>
      <pc:sldChg chg="addSp delSp modSp mod ord">
        <pc:chgData name="Ishani  Malhotra" userId="6316edd2-eccd-4af0-90c6-0cd9d6b7d529" providerId="ADAL" clId="{A379A509-35B9-4278-B70B-C20AAA16B7E5}" dt="2023-01-05T12:58:28.203" v="4429" actId="14100"/>
        <pc:sldMkLst>
          <pc:docMk/>
          <pc:sldMk cId="1736088772" sldId="376"/>
        </pc:sldMkLst>
        <pc:spChg chg="mod">
          <ac:chgData name="Ishani  Malhotra" userId="6316edd2-eccd-4af0-90c6-0cd9d6b7d529" providerId="ADAL" clId="{A379A509-35B9-4278-B70B-C20AAA16B7E5}" dt="2023-01-05T12:58:18.568" v="4426" actId="404"/>
          <ac:spMkLst>
            <pc:docMk/>
            <pc:sldMk cId="1736088772" sldId="376"/>
            <ac:spMk id="8" creationId="{9146C42A-E5EC-26D8-C6F0-ED047C10BB4E}"/>
          </ac:spMkLst>
        </pc:spChg>
        <pc:picChg chg="add mod">
          <ac:chgData name="Ishani  Malhotra" userId="6316edd2-eccd-4af0-90c6-0cd9d6b7d529" providerId="ADAL" clId="{A379A509-35B9-4278-B70B-C20AAA16B7E5}" dt="2023-01-05T12:58:28.203" v="4429" actId="14100"/>
          <ac:picMkLst>
            <pc:docMk/>
            <pc:sldMk cId="1736088772" sldId="376"/>
            <ac:picMk id="4" creationId="{0CAAEF45-936B-93A1-1E31-B99E710BA3C4}"/>
          </ac:picMkLst>
        </pc:picChg>
        <pc:picChg chg="add del mod">
          <ac:chgData name="Ishani  Malhotra" userId="6316edd2-eccd-4af0-90c6-0cd9d6b7d529" providerId="ADAL" clId="{A379A509-35B9-4278-B70B-C20AAA16B7E5}" dt="2022-12-16T12:32:24.507" v="4408"/>
          <ac:picMkLst>
            <pc:docMk/>
            <pc:sldMk cId="1736088772" sldId="376"/>
            <ac:picMk id="4" creationId="{FC689D9A-05A0-C66C-FE19-89186B1E0C58}"/>
          </ac:picMkLst>
        </pc:picChg>
        <pc:picChg chg="add del mod">
          <ac:chgData name="Ishani  Malhotra" userId="6316edd2-eccd-4af0-90c6-0cd9d6b7d529" providerId="ADAL" clId="{A379A509-35B9-4278-B70B-C20AAA16B7E5}" dt="2023-01-05T12:58:10.898" v="4424" actId="478"/>
          <ac:picMkLst>
            <pc:docMk/>
            <pc:sldMk cId="1736088772" sldId="376"/>
            <ac:picMk id="6" creationId="{1B3C9E5E-30D1-D88B-872B-B5CB4B238A4D}"/>
          </ac:picMkLst>
        </pc:picChg>
        <pc:picChg chg="add del mod">
          <ac:chgData name="Ishani  Malhotra" userId="6316edd2-eccd-4af0-90c6-0cd9d6b7d529" providerId="ADAL" clId="{A379A509-35B9-4278-B70B-C20AAA16B7E5}" dt="2022-12-16T12:54:26.610" v="4412" actId="478"/>
          <ac:picMkLst>
            <pc:docMk/>
            <pc:sldMk cId="1736088772" sldId="376"/>
            <ac:picMk id="7" creationId="{EC649538-447C-FAA9-1C4B-9943E8DEC8A9}"/>
          </ac:picMkLst>
        </pc:picChg>
      </pc:sldChg>
      <pc:sldChg chg="addSp delSp modSp del mod">
        <pc:chgData name="Ishani  Malhotra" userId="6316edd2-eccd-4af0-90c6-0cd9d6b7d529" providerId="ADAL" clId="{A379A509-35B9-4278-B70B-C20AAA16B7E5}" dt="2022-11-18T17:33:54.958" v="3455" actId="47"/>
        <pc:sldMkLst>
          <pc:docMk/>
          <pc:sldMk cId="41874706" sldId="377"/>
        </pc:sldMkLst>
        <pc:spChg chg="del mod">
          <ac:chgData name="Ishani  Malhotra" userId="6316edd2-eccd-4af0-90c6-0cd9d6b7d529" providerId="ADAL" clId="{A379A509-35B9-4278-B70B-C20AAA16B7E5}" dt="2022-11-17T18:44:49.474" v="2500" actId="478"/>
          <ac:spMkLst>
            <pc:docMk/>
            <pc:sldMk cId="41874706" sldId="377"/>
            <ac:spMk id="3" creationId="{BE109812-61AB-1A48-777A-D1556681734E}"/>
          </ac:spMkLst>
        </pc:spChg>
        <pc:spChg chg="add del mod">
          <ac:chgData name="Ishani  Malhotra" userId="6316edd2-eccd-4af0-90c6-0cd9d6b7d529" providerId="ADAL" clId="{A379A509-35B9-4278-B70B-C20AAA16B7E5}" dt="2022-11-17T18:42:58.103" v="2483" actId="478"/>
          <ac:spMkLst>
            <pc:docMk/>
            <pc:sldMk cId="41874706" sldId="377"/>
            <ac:spMk id="10" creationId="{8C769FD0-6797-4D98-9692-3483C3D93386}"/>
          </ac:spMkLst>
        </pc:spChg>
        <pc:spChg chg="add del mod">
          <ac:chgData name="Ishani  Malhotra" userId="6316edd2-eccd-4af0-90c6-0cd9d6b7d529" providerId="ADAL" clId="{A379A509-35B9-4278-B70B-C20AAA16B7E5}" dt="2022-11-17T18:44:49.474" v="2502"/>
          <ac:spMkLst>
            <pc:docMk/>
            <pc:sldMk cId="41874706" sldId="377"/>
            <ac:spMk id="11" creationId="{FD19D929-6EDC-6B20-6DA5-F037927E5EC1}"/>
          </ac:spMkLst>
        </pc:spChg>
        <pc:spChg chg="add del mod">
          <ac:chgData name="Ishani  Malhotra" userId="6316edd2-eccd-4af0-90c6-0cd9d6b7d529" providerId="ADAL" clId="{A379A509-35B9-4278-B70B-C20AAA16B7E5}" dt="2022-11-17T18:45:19.995" v="2524" actId="478"/>
          <ac:spMkLst>
            <pc:docMk/>
            <pc:sldMk cId="41874706" sldId="377"/>
            <ac:spMk id="13" creationId="{0385E840-62FA-4EA4-0517-09DC3D94D7A0}"/>
          </ac:spMkLst>
        </pc:spChg>
        <pc:spChg chg="add del mod">
          <ac:chgData name="Ishani  Malhotra" userId="6316edd2-eccd-4af0-90c6-0cd9d6b7d529" providerId="ADAL" clId="{A379A509-35B9-4278-B70B-C20AAA16B7E5}" dt="2022-11-17T19:31:21.715" v="3303" actId="1076"/>
          <ac:spMkLst>
            <pc:docMk/>
            <pc:sldMk cId="41874706" sldId="377"/>
            <ac:spMk id="14" creationId="{A7C4844B-BDC5-D20D-8C9B-B665DDB9EE9A}"/>
          </ac:spMkLst>
        </pc:spChg>
        <pc:spChg chg="add mod">
          <ac:chgData name="Ishani  Malhotra" userId="6316edd2-eccd-4af0-90c6-0cd9d6b7d529" providerId="ADAL" clId="{A379A509-35B9-4278-B70B-C20AAA16B7E5}" dt="2022-11-17T19:32:14.175" v="3308" actId="1076"/>
          <ac:spMkLst>
            <pc:docMk/>
            <pc:sldMk cId="41874706" sldId="377"/>
            <ac:spMk id="15" creationId="{76D3B64A-F4CE-2115-4CD8-651985B71431}"/>
          </ac:spMkLst>
        </pc:spChg>
        <pc:spChg chg="add mod">
          <ac:chgData name="Ishani  Malhotra" userId="6316edd2-eccd-4af0-90c6-0cd9d6b7d529" providerId="ADAL" clId="{A379A509-35B9-4278-B70B-C20AAA16B7E5}" dt="2022-11-17T19:32:29.891" v="3312" actId="1076"/>
          <ac:spMkLst>
            <pc:docMk/>
            <pc:sldMk cId="41874706" sldId="377"/>
            <ac:spMk id="17" creationId="{15D1F6B9-FED1-1C79-6AE6-C5C7EC80054D}"/>
          </ac:spMkLst>
        </pc:spChg>
        <pc:spChg chg="add mod">
          <ac:chgData name="Ishani  Malhotra" userId="6316edd2-eccd-4af0-90c6-0cd9d6b7d529" providerId="ADAL" clId="{A379A509-35B9-4278-B70B-C20AAA16B7E5}" dt="2022-11-17T19:28:31.106" v="3277" actId="164"/>
          <ac:spMkLst>
            <pc:docMk/>
            <pc:sldMk cId="41874706" sldId="377"/>
            <ac:spMk id="20" creationId="{D0DBEB8A-A260-933A-4D09-464DC9AAF745}"/>
          </ac:spMkLst>
        </pc:spChg>
        <pc:spChg chg="add mod">
          <ac:chgData name="Ishani  Malhotra" userId="6316edd2-eccd-4af0-90c6-0cd9d6b7d529" providerId="ADAL" clId="{A379A509-35B9-4278-B70B-C20AAA16B7E5}" dt="2022-11-17T19:28:31.106" v="3277" actId="164"/>
          <ac:spMkLst>
            <pc:docMk/>
            <pc:sldMk cId="41874706" sldId="377"/>
            <ac:spMk id="21" creationId="{D6D74A3A-4230-DE9C-8860-437D8A561D6B}"/>
          </ac:spMkLst>
        </pc:spChg>
        <pc:spChg chg="add mod">
          <ac:chgData name="Ishani  Malhotra" userId="6316edd2-eccd-4af0-90c6-0cd9d6b7d529" providerId="ADAL" clId="{A379A509-35B9-4278-B70B-C20AAA16B7E5}" dt="2022-11-17T19:28:31.106" v="3277" actId="164"/>
          <ac:spMkLst>
            <pc:docMk/>
            <pc:sldMk cId="41874706" sldId="377"/>
            <ac:spMk id="22" creationId="{3754D96A-DDB5-0E3D-7D8C-B2D7A124F857}"/>
          </ac:spMkLst>
        </pc:spChg>
        <pc:spChg chg="add mod">
          <ac:chgData name="Ishani  Malhotra" userId="6316edd2-eccd-4af0-90c6-0cd9d6b7d529" providerId="ADAL" clId="{A379A509-35B9-4278-B70B-C20AAA16B7E5}" dt="2022-11-17T19:28:53.291" v="3280" actId="164"/>
          <ac:spMkLst>
            <pc:docMk/>
            <pc:sldMk cId="41874706" sldId="377"/>
            <ac:spMk id="24" creationId="{C2CC6EA0-5DE7-CFAA-1C55-76E352DB7263}"/>
          </ac:spMkLst>
        </pc:spChg>
        <pc:spChg chg="add mod">
          <ac:chgData name="Ishani  Malhotra" userId="6316edd2-eccd-4af0-90c6-0cd9d6b7d529" providerId="ADAL" clId="{A379A509-35B9-4278-B70B-C20AAA16B7E5}" dt="2022-11-17T19:31:31.953" v="3305" actId="1076"/>
          <ac:spMkLst>
            <pc:docMk/>
            <pc:sldMk cId="41874706" sldId="377"/>
            <ac:spMk id="26" creationId="{7FB4F411-3C36-C0A5-A4E3-F35A063AC623}"/>
          </ac:spMkLst>
        </pc:spChg>
        <pc:spChg chg="add mod">
          <ac:chgData name="Ishani  Malhotra" userId="6316edd2-eccd-4af0-90c6-0cd9d6b7d529" providerId="ADAL" clId="{A379A509-35B9-4278-B70B-C20AAA16B7E5}" dt="2022-11-17T19:31:54.061" v="3307" actId="1076"/>
          <ac:spMkLst>
            <pc:docMk/>
            <pc:sldMk cId="41874706" sldId="377"/>
            <ac:spMk id="27" creationId="{6C888AE2-FACD-09B8-0A0A-53FE03A7650A}"/>
          </ac:spMkLst>
        </pc:spChg>
        <pc:spChg chg="add mod">
          <ac:chgData name="Ishani  Malhotra" userId="6316edd2-eccd-4af0-90c6-0cd9d6b7d529" providerId="ADAL" clId="{A379A509-35B9-4278-B70B-C20AAA16B7E5}" dt="2022-11-17T19:28:13.538" v="3275" actId="14100"/>
          <ac:spMkLst>
            <pc:docMk/>
            <pc:sldMk cId="41874706" sldId="377"/>
            <ac:spMk id="29" creationId="{4BCD243B-20E1-B557-817D-ADFEA4FF8711}"/>
          </ac:spMkLst>
        </pc:spChg>
        <pc:spChg chg="add mod">
          <ac:chgData name="Ishani  Malhotra" userId="6316edd2-eccd-4af0-90c6-0cd9d6b7d529" providerId="ADAL" clId="{A379A509-35B9-4278-B70B-C20AAA16B7E5}" dt="2022-11-17T19:28:31.106" v="3277" actId="164"/>
          <ac:spMkLst>
            <pc:docMk/>
            <pc:sldMk cId="41874706" sldId="377"/>
            <ac:spMk id="30" creationId="{3E14E542-ADC5-5895-14C8-DA7C7DAE971E}"/>
          </ac:spMkLst>
        </pc:spChg>
        <pc:spChg chg="add mod">
          <ac:chgData name="Ishani  Malhotra" userId="6316edd2-eccd-4af0-90c6-0cd9d6b7d529" providerId="ADAL" clId="{A379A509-35B9-4278-B70B-C20AAA16B7E5}" dt="2022-11-17T19:28:53.291" v="3280" actId="164"/>
          <ac:spMkLst>
            <pc:docMk/>
            <pc:sldMk cId="41874706" sldId="377"/>
            <ac:spMk id="31" creationId="{70E0A165-4A61-5D4A-A44A-42D7E59E87E5}"/>
          </ac:spMkLst>
        </pc:spChg>
        <pc:spChg chg="add mod">
          <ac:chgData name="Ishani  Malhotra" userId="6316edd2-eccd-4af0-90c6-0cd9d6b7d529" providerId="ADAL" clId="{A379A509-35B9-4278-B70B-C20AAA16B7E5}" dt="2022-11-17T19:31:11.752" v="3300" actId="14100"/>
          <ac:spMkLst>
            <pc:docMk/>
            <pc:sldMk cId="41874706" sldId="377"/>
            <ac:spMk id="32" creationId="{815CC79B-E35B-9D33-DC3B-FDD14BD96B23}"/>
          </ac:spMkLst>
        </pc:spChg>
        <pc:grpChg chg="add del mod">
          <ac:chgData name="Ishani  Malhotra" userId="6316edd2-eccd-4af0-90c6-0cd9d6b7d529" providerId="ADAL" clId="{A379A509-35B9-4278-B70B-C20AAA16B7E5}" dt="2022-11-17T19:26:57.545" v="3261" actId="165"/>
          <ac:grpSpMkLst>
            <pc:docMk/>
            <pc:sldMk cId="41874706" sldId="377"/>
            <ac:grpSpMk id="7" creationId="{0EBC5552-AC12-F611-4C47-312AB36D34F6}"/>
          </ac:grpSpMkLst>
        </pc:grpChg>
        <pc:grpChg chg="add del mod">
          <ac:chgData name="Ishani  Malhotra" userId="6316edd2-eccd-4af0-90c6-0cd9d6b7d529" providerId="ADAL" clId="{A379A509-35B9-4278-B70B-C20AAA16B7E5}" dt="2022-11-17T19:26:57.545" v="3261" actId="165"/>
          <ac:grpSpMkLst>
            <pc:docMk/>
            <pc:sldMk cId="41874706" sldId="377"/>
            <ac:grpSpMk id="16" creationId="{F760AE18-AF5F-317B-7171-3BC60110E1EC}"/>
          </ac:grpSpMkLst>
        </pc:grpChg>
        <pc:grpChg chg="add mod">
          <ac:chgData name="Ishani  Malhotra" userId="6316edd2-eccd-4af0-90c6-0cd9d6b7d529" providerId="ADAL" clId="{A379A509-35B9-4278-B70B-C20AAA16B7E5}" dt="2022-11-17T19:27:30.732" v="3265" actId="164"/>
          <ac:grpSpMkLst>
            <pc:docMk/>
            <pc:sldMk cId="41874706" sldId="377"/>
            <ac:grpSpMk id="33" creationId="{2EE512F5-EA4D-B2BE-9EA2-623EC7C3B23B}"/>
          </ac:grpSpMkLst>
        </pc:grpChg>
        <pc:grpChg chg="add mod">
          <ac:chgData name="Ishani  Malhotra" userId="6316edd2-eccd-4af0-90c6-0cd9d6b7d529" providerId="ADAL" clId="{A379A509-35B9-4278-B70B-C20AAA16B7E5}" dt="2022-11-17T19:30:14.285" v="3287" actId="14100"/>
          <ac:grpSpMkLst>
            <pc:docMk/>
            <pc:sldMk cId="41874706" sldId="377"/>
            <ac:grpSpMk id="34" creationId="{42441023-6835-87BF-DDF9-3880E8F2066D}"/>
          </ac:grpSpMkLst>
        </pc:grpChg>
        <pc:grpChg chg="add mod">
          <ac:chgData name="Ishani  Malhotra" userId="6316edd2-eccd-4af0-90c6-0cd9d6b7d529" providerId="ADAL" clId="{A379A509-35B9-4278-B70B-C20AAA16B7E5}" dt="2022-11-17T19:31:41.191" v="3306" actId="1076"/>
          <ac:grpSpMkLst>
            <pc:docMk/>
            <pc:sldMk cId="41874706" sldId="377"/>
            <ac:grpSpMk id="35" creationId="{78311E54-FC3D-FD44-C88B-B6F97F0ACA49}"/>
          </ac:grpSpMkLst>
        </pc:grpChg>
        <pc:grpChg chg="add mod">
          <ac:chgData name="Ishani  Malhotra" userId="6316edd2-eccd-4af0-90c6-0cd9d6b7d529" providerId="ADAL" clId="{A379A509-35B9-4278-B70B-C20AAA16B7E5}" dt="2022-11-17T19:30:57.658" v="3296" actId="1076"/>
          <ac:grpSpMkLst>
            <pc:docMk/>
            <pc:sldMk cId="41874706" sldId="377"/>
            <ac:grpSpMk id="36" creationId="{21E35935-BD0E-4291-E841-BB42252FFB01}"/>
          </ac:grpSpMkLst>
        </pc:grpChg>
        <pc:graphicFrameChg chg="add mod">
          <ac:chgData name="Ishani  Malhotra" userId="6316edd2-eccd-4af0-90c6-0cd9d6b7d529" providerId="ADAL" clId="{A379A509-35B9-4278-B70B-C20AAA16B7E5}" dt="2022-11-17T19:30:43.025" v="3292"/>
          <ac:graphicFrameMkLst>
            <pc:docMk/>
            <pc:sldMk cId="41874706" sldId="377"/>
            <ac:graphicFrameMk id="23" creationId="{359B8036-A2BA-9B4D-8F96-814025C528D2}"/>
          </ac:graphicFrameMkLst>
        </pc:graphicFrameChg>
        <pc:graphicFrameChg chg="add mod modGraphic">
          <ac:chgData name="Ishani  Malhotra" userId="6316edd2-eccd-4af0-90c6-0cd9d6b7d529" providerId="ADAL" clId="{A379A509-35B9-4278-B70B-C20AAA16B7E5}" dt="2022-11-17T19:31:28.246" v="3304" actId="1076"/>
          <ac:graphicFrameMkLst>
            <pc:docMk/>
            <pc:sldMk cId="41874706" sldId="377"/>
            <ac:graphicFrameMk id="25" creationId="{BDA48C29-0DE4-2946-0931-B75A347F98D4}"/>
          </ac:graphicFrameMkLst>
        </pc:graphicFrameChg>
        <pc:graphicFrameChg chg="add del mod modGraphic">
          <ac:chgData name="Ishani  Malhotra" userId="6316edd2-eccd-4af0-90c6-0cd9d6b7d529" providerId="ADAL" clId="{A379A509-35B9-4278-B70B-C20AAA16B7E5}" dt="2022-11-17T19:16:39.085" v="3043" actId="478"/>
          <ac:graphicFrameMkLst>
            <pc:docMk/>
            <pc:sldMk cId="41874706" sldId="377"/>
            <ac:graphicFrameMk id="28" creationId="{FD595713-A776-86A2-4685-4E2A530BF5E3}"/>
          </ac:graphicFrameMkLst>
        </pc:graphicFrameChg>
        <pc:picChg chg="add mod topLvl">
          <ac:chgData name="Ishani  Malhotra" userId="6316edd2-eccd-4af0-90c6-0cd9d6b7d529" providerId="ADAL" clId="{A379A509-35B9-4278-B70B-C20AAA16B7E5}" dt="2022-11-17T19:27:17.568" v="3263" actId="164"/>
          <ac:picMkLst>
            <pc:docMk/>
            <pc:sldMk cId="41874706" sldId="377"/>
            <ac:picMk id="4" creationId="{610B8834-FA1C-5A50-7C95-53EB1680E9F9}"/>
          </ac:picMkLst>
        </pc:picChg>
        <pc:picChg chg="add mod topLvl">
          <ac:chgData name="Ishani  Malhotra" userId="6316edd2-eccd-4af0-90c6-0cd9d6b7d529" providerId="ADAL" clId="{A379A509-35B9-4278-B70B-C20AAA16B7E5}" dt="2022-11-17T19:27:17.568" v="3263" actId="164"/>
          <ac:picMkLst>
            <pc:docMk/>
            <pc:sldMk cId="41874706" sldId="377"/>
            <ac:picMk id="6" creationId="{A3571ECA-ED33-A8AC-B9BD-1176829ED703}"/>
          </ac:picMkLst>
        </pc:picChg>
        <pc:picChg chg="add mod topLvl">
          <ac:chgData name="Ishani  Malhotra" userId="6316edd2-eccd-4af0-90c6-0cd9d6b7d529" providerId="ADAL" clId="{A379A509-35B9-4278-B70B-C20AAA16B7E5}" dt="2022-11-17T19:27:55.784" v="3271" actId="1076"/>
          <ac:picMkLst>
            <pc:docMk/>
            <pc:sldMk cId="41874706" sldId="377"/>
            <ac:picMk id="8" creationId="{8211D05A-BA51-0A1D-C139-3686E93A2CF4}"/>
          </ac:picMkLst>
        </pc:picChg>
        <pc:picChg chg="add mod topLvl">
          <ac:chgData name="Ishani  Malhotra" userId="6316edd2-eccd-4af0-90c6-0cd9d6b7d529" providerId="ADAL" clId="{A379A509-35B9-4278-B70B-C20AAA16B7E5}" dt="2022-11-17T19:32:27.933" v="3311" actId="1076"/>
          <ac:picMkLst>
            <pc:docMk/>
            <pc:sldMk cId="41874706" sldId="377"/>
            <ac:picMk id="9" creationId="{8360F048-FFCD-C5C6-24E7-B0A927F2C928}"/>
          </ac:picMkLst>
        </pc:picChg>
        <pc:picChg chg="add mod">
          <ac:chgData name="Ishani  Malhotra" userId="6316edd2-eccd-4af0-90c6-0cd9d6b7d529" providerId="ADAL" clId="{A379A509-35B9-4278-B70B-C20AAA16B7E5}" dt="2022-11-17T19:28:31.106" v="3277" actId="164"/>
          <ac:picMkLst>
            <pc:docMk/>
            <pc:sldMk cId="41874706" sldId="377"/>
            <ac:picMk id="18" creationId="{B1CD7AC7-F916-5A25-A044-3FC2EC62D1BD}"/>
          </ac:picMkLst>
        </pc:picChg>
        <pc:picChg chg="add mod">
          <ac:chgData name="Ishani  Malhotra" userId="6316edd2-eccd-4af0-90c6-0cd9d6b7d529" providerId="ADAL" clId="{A379A509-35B9-4278-B70B-C20AAA16B7E5}" dt="2022-11-17T19:28:31.106" v="3277" actId="164"/>
          <ac:picMkLst>
            <pc:docMk/>
            <pc:sldMk cId="41874706" sldId="377"/>
            <ac:picMk id="19" creationId="{2B65F966-D6BE-F118-5865-32AE33C63AE9}"/>
          </ac:picMkLst>
        </pc:picChg>
      </pc:sldChg>
      <pc:sldChg chg="addSp delSp modSp del mod ord">
        <pc:chgData name="Ishani  Malhotra" userId="6316edd2-eccd-4af0-90c6-0cd9d6b7d529" providerId="ADAL" clId="{A379A509-35B9-4278-B70B-C20AAA16B7E5}" dt="2022-11-18T17:31:54.133" v="3448" actId="47"/>
        <pc:sldMkLst>
          <pc:docMk/>
          <pc:sldMk cId="2247462537" sldId="378"/>
        </pc:sldMkLst>
        <pc:spChg chg="mod">
          <ac:chgData name="Ishani  Malhotra" userId="6316edd2-eccd-4af0-90c6-0cd9d6b7d529" providerId="ADAL" clId="{A379A509-35B9-4278-B70B-C20AAA16B7E5}" dt="2022-11-17T18:37:37.050" v="2419" actId="1076"/>
          <ac:spMkLst>
            <pc:docMk/>
            <pc:sldMk cId="2247462537" sldId="378"/>
            <ac:spMk id="2" creationId="{880AF27E-EE5A-3C05-8E38-0FFE0C9C380F}"/>
          </ac:spMkLst>
        </pc:spChg>
        <pc:spChg chg="mod">
          <ac:chgData name="Ishani  Malhotra" userId="6316edd2-eccd-4af0-90c6-0cd9d6b7d529" providerId="ADAL" clId="{A379A509-35B9-4278-B70B-C20AAA16B7E5}" dt="2022-11-17T17:46:20.168" v="1226" actId="20577"/>
          <ac:spMkLst>
            <pc:docMk/>
            <pc:sldMk cId="2247462537" sldId="378"/>
            <ac:spMk id="3" creationId="{BE109812-61AB-1A48-777A-D1556681734E}"/>
          </ac:spMkLst>
        </pc:spChg>
        <pc:spChg chg="add mod">
          <ac:chgData name="Ishani  Malhotra" userId="6316edd2-eccd-4af0-90c6-0cd9d6b7d529" providerId="ADAL" clId="{A379A509-35B9-4278-B70B-C20AAA16B7E5}" dt="2022-11-17T17:52:01.819" v="1372" actId="1076"/>
          <ac:spMkLst>
            <pc:docMk/>
            <pc:sldMk cId="2247462537" sldId="378"/>
            <ac:spMk id="11" creationId="{014E93C6-F64D-BA9A-FA80-C0BDB29363FB}"/>
          </ac:spMkLst>
        </pc:spChg>
        <pc:spChg chg="add mod">
          <ac:chgData name="Ishani  Malhotra" userId="6316edd2-eccd-4af0-90c6-0cd9d6b7d529" providerId="ADAL" clId="{A379A509-35B9-4278-B70B-C20AAA16B7E5}" dt="2022-11-17T17:54:07.464" v="1468" actId="20577"/>
          <ac:spMkLst>
            <pc:docMk/>
            <pc:sldMk cId="2247462537" sldId="378"/>
            <ac:spMk id="12" creationId="{06C6EF14-C237-B654-3A05-901C0B78DC4E}"/>
          </ac:spMkLst>
        </pc:spChg>
        <pc:spChg chg="add del mod">
          <ac:chgData name="Ishani  Malhotra" userId="6316edd2-eccd-4af0-90c6-0cd9d6b7d529" providerId="ADAL" clId="{A379A509-35B9-4278-B70B-C20AAA16B7E5}" dt="2022-11-17T18:06:24.334" v="1605"/>
          <ac:spMkLst>
            <pc:docMk/>
            <pc:sldMk cId="2247462537" sldId="378"/>
            <ac:spMk id="13" creationId="{C2758CF6-702A-3848-60A2-D3895DF95C18}"/>
          </ac:spMkLst>
        </pc:spChg>
        <pc:spChg chg="add mod">
          <ac:chgData name="Ishani  Malhotra" userId="6316edd2-eccd-4af0-90c6-0cd9d6b7d529" providerId="ADAL" clId="{A379A509-35B9-4278-B70B-C20AAA16B7E5}" dt="2022-11-17T18:14:23.447" v="1785" actId="1076"/>
          <ac:spMkLst>
            <pc:docMk/>
            <pc:sldMk cId="2247462537" sldId="378"/>
            <ac:spMk id="14" creationId="{8519EE43-D086-0A8F-158C-4182FDE68526}"/>
          </ac:spMkLst>
        </pc:spChg>
        <pc:spChg chg="add mod">
          <ac:chgData name="Ishani  Malhotra" userId="6316edd2-eccd-4af0-90c6-0cd9d6b7d529" providerId="ADAL" clId="{A379A509-35B9-4278-B70B-C20AAA16B7E5}" dt="2022-11-17T18:18:21.161" v="1832" actId="1076"/>
          <ac:spMkLst>
            <pc:docMk/>
            <pc:sldMk cId="2247462537" sldId="378"/>
            <ac:spMk id="17" creationId="{137FE9C1-FB82-252D-A7E2-B3EDA4749C61}"/>
          </ac:spMkLst>
        </pc:spChg>
        <pc:spChg chg="add del mod">
          <ac:chgData name="Ishani  Malhotra" userId="6316edd2-eccd-4af0-90c6-0cd9d6b7d529" providerId="ADAL" clId="{A379A509-35B9-4278-B70B-C20AAA16B7E5}" dt="2022-11-17T18:19:32.639" v="1848" actId="478"/>
          <ac:spMkLst>
            <pc:docMk/>
            <pc:sldMk cId="2247462537" sldId="378"/>
            <ac:spMk id="22" creationId="{5C252FA9-9A10-D5F0-6584-BA2E66D0A56E}"/>
          </ac:spMkLst>
        </pc:spChg>
        <pc:spChg chg="add mod">
          <ac:chgData name="Ishani  Malhotra" userId="6316edd2-eccd-4af0-90c6-0cd9d6b7d529" providerId="ADAL" clId="{A379A509-35B9-4278-B70B-C20AAA16B7E5}" dt="2022-11-17T18:36:43.238" v="2415" actId="20577"/>
          <ac:spMkLst>
            <pc:docMk/>
            <pc:sldMk cId="2247462537" sldId="378"/>
            <ac:spMk id="23" creationId="{85129711-5ED4-8B39-3041-3828F615B9D0}"/>
          </ac:spMkLst>
        </pc:spChg>
        <pc:spChg chg="add mod">
          <ac:chgData name="Ishani  Malhotra" userId="6316edd2-eccd-4af0-90c6-0cd9d6b7d529" providerId="ADAL" clId="{A379A509-35B9-4278-B70B-C20AAA16B7E5}" dt="2022-11-17T18:26:05.778" v="2040" actId="207"/>
          <ac:spMkLst>
            <pc:docMk/>
            <pc:sldMk cId="2247462537" sldId="378"/>
            <ac:spMk id="24" creationId="{8F6F95FE-0E80-B8D7-2FF5-982F7984E73F}"/>
          </ac:spMkLst>
        </pc:spChg>
        <pc:spChg chg="add mod">
          <ac:chgData name="Ishani  Malhotra" userId="6316edd2-eccd-4af0-90c6-0cd9d6b7d529" providerId="ADAL" clId="{A379A509-35B9-4278-B70B-C20AAA16B7E5}" dt="2022-11-17T18:26:18.241" v="2041"/>
          <ac:spMkLst>
            <pc:docMk/>
            <pc:sldMk cId="2247462537" sldId="378"/>
            <ac:spMk id="25" creationId="{1BCC631B-5620-B483-0C75-5BB4D8211CD0}"/>
          </ac:spMkLst>
        </pc:spChg>
        <pc:picChg chg="add mod">
          <ac:chgData name="Ishani  Malhotra" userId="6316edd2-eccd-4af0-90c6-0cd9d6b7d529" providerId="ADAL" clId="{A379A509-35B9-4278-B70B-C20AAA16B7E5}" dt="2022-11-17T17:50:46.302" v="1253" actId="1076"/>
          <ac:picMkLst>
            <pc:docMk/>
            <pc:sldMk cId="2247462537" sldId="378"/>
            <ac:picMk id="6" creationId="{C3C5C07E-EAFA-CB17-7198-3EAF5F7F5A3D}"/>
          </ac:picMkLst>
        </pc:picChg>
        <pc:picChg chg="add mod">
          <ac:chgData name="Ishani  Malhotra" userId="6316edd2-eccd-4af0-90c6-0cd9d6b7d529" providerId="ADAL" clId="{A379A509-35B9-4278-B70B-C20AAA16B7E5}" dt="2022-11-17T17:50:44.615" v="1252" actId="1076"/>
          <ac:picMkLst>
            <pc:docMk/>
            <pc:sldMk cId="2247462537" sldId="378"/>
            <ac:picMk id="8" creationId="{0DB5037F-CE8E-2114-C4A0-089061F42E6C}"/>
          </ac:picMkLst>
        </pc:picChg>
        <pc:picChg chg="add mod">
          <ac:chgData name="Ishani  Malhotra" userId="6316edd2-eccd-4af0-90c6-0cd9d6b7d529" providerId="ADAL" clId="{A379A509-35B9-4278-B70B-C20AAA16B7E5}" dt="2022-11-17T17:50:32.495" v="1251" actId="14100"/>
          <ac:picMkLst>
            <pc:docMk/>
            <pc:sldMk cId="2247462537" sldId="378"/>
            <ac:picMk id="10" creationId="{D8C35BB5-A3DF-0F12-D6CA-2A3420AB6F1C}"/>
          </ac:picMkLst>
        </pc:picChg>
        <pc:picChg chg="add mod">
          <ac:chgData name="Ishani  Malhotra" userId="6316edd2-eccd-4af0-90c6-0cd9d6b7d529" providerId="ADAL" clId="{A379A509-35B9-4278-B70B-C20AAA16B7E5}" dt="2022-11-17T18:15:17.003" v="1794" actId="1076"/>
          <ac:picMkLst>
            <pc:docMk/>
            <pc:sldMk cId="2247462537" sldId="378"/>
            <ac:picMk id="16" creationId="{3623A650-56FF-8CD2-32E8-0F7FBD5495DF}"/>
          </ac:picMkLst>
        </pc:picChg>
        <pc:picChg chg="add mod">
          <ac:chgData name="Ishani  Malhotra" userId="6316edd2-eccd-4af0-90c6-0cd9d6b7d529" providerId="ADAL" clId="{A379A509-35B9-4278-B70B-C20AAA16B7E5}" dt="2022-11-17T18:18:52.762" v="1839" actId="1076"/>
          <ac:picMkLst>
            <pc:docMk/>
            <pc:sldMk cId="2247462537" sldId="378"/>
            <ac:picMk id="19" creationId="{94BA613D-18DC-AB12-8706-AEBC4D888A35}"/>
          </ac:picMkLst>
        </pc:picChg>
        <pc:picChg chg="add mod">
          <ac:chgData name="Ishani  Malhotra" userId="6316edd2-eccd-4af0-90c6-0cd9d6b7d529" providerId="ADAL" clId="{A379A509-35B9-4278-B70B-C20AAA16B7E5}" dt="2022-11-17T18:19:16.406" v="1846" actId="1076"/>
          <ac:picMkLst>
            <pc:docMk/>
            <pc:sldMk cId="2247462537" sldId="378"/>
            <ac:picMk id="21" creationId="{FE11BE88-DD6A-632F-DA25-97D921A2C1AA}"/>
          </ac:picMkLst>
        </pc:picChg>
      </pc:sldChg>
      <pc:sldChg chg="addSp delSp modSp add mod">
        <pc:chgData name="Ishani  Malhotra" userId="6316edd2-eccd-4af0-90c6-0cd9d6b7d529" providerId="ADAL" clId="{A379A509-35B9-4278-B70B-C20AAA16B7E5}" dt="2022-11-17T19:14:03.696" v="2992" actId="20577"/>
        <pc:sldMkLst>
          <pc:docMk/>
          <pc:sldMk cId="3410010601" sldId="379"/>
        </pc:sldMkLst>
        <pc:spChg chg="mod">
          <ac:chgData name="Ishani  Malhotra" userId="6316edd2-eccd-4af0-90c6-0cd9d6b7d529" providerId="ADAL" clId="{A379A509-35B9-4278-B70B-C20AAA16B7E5}" dt="2022-11-17T18:38:58.224" v="2444" actId="1076"/>
          <ac:spMkLst>
            <pc:docMk/>
            <pc:sldMk cId="3410010601" sldId="379"/>
            <ac:spMk id="2" creationId="{880AF27E-EE5A-3C05-8E38-0FFE0C9C380F}"/>
          </ac:spMkLst>
        </pc:spChg>
        <pc:spChg chg="del">
          <ac:chgData name="Ishani  Malhotra" userId="6316edd2-eccd-4af0-90c6-0cd9d6b7d529" providerId="ADAL" clId="{A379A509-35B9-4278-B70B-C20AAA16B7E5}" dt="2022-11-17T18:38:52.033" v="2443" actId="478"/>
          <ac:spMkLst>
            <pc:docMk/>
            <pc:sldMk cId="3410010601" sldId="379"/>
            <ac:spMk id="3" creationId="{BE109812-61AB-1A48-777A-D1556681734E}"/>
          </ac:spMkLst>
        </pc:spChg>
        <pc:spChg chg="add mod">
          <ac:chgData name="Ishani  Malhotra" userId="6316edd2-eccd-4af0-90c6-0cd9d6b7d529" providerId="ADAL" clId="{A379A509-35B9-4278-B70B-C20AAA16B7E5}" dt="2022-11-17T18:38:52.033" v="2443" actId="478"/>
          <ac:spMkLst>
            <pc:docMk/>
            <pc:sldMk cId="3410010601" sldId="379"/>
            <ac:spMk id="6" creationId="{1551741B-F1E2-873A-92D0-35BC81383855}"/>
          </ac:spMkLst>
        </pc:spChg>
        <pc:spChg chg="add mod">
          <ac:chgData name="Ishani  Malhotra" userId="6316edd2-eccd-4af0-90c6-0cd9d6b7d529" providerId="ADAL" clId="{A379A509-35B9-4278-B70B-C20AAA16B7E5}" dt="2022-11-17T19:14:03.696" v="2992" actId="20577"/>
          <ac:spMkLst>
            <pc:docMk/>
            <pc:sldMk cId="3410010601" sldId="379"/>
            <ac:spMk id="10" creationId="{BE0E0630-F574-BF21-8A37-218EDEAF12F7}"/>
          </ac:spMkLst>
        </pc:spChg>
        <pc:picChg chg="add mod modCrop">
          <ac:chgData name="Ishani  Malhotra" userId="6316edd2-eccd-4af0-90c6-0cd9d6b7d529" providerId="ADAL" clId="{A379A509-35B9-4278-B70B-C20AAA16B7E5}" dt="2022-11-17T19:12:48.336" v="2920" actId="1076"/>
          <ac:picMkLst>
            <pc:docMk/>
            <pc:sldMk cId="3410010601" sldId="379"/>
            <ac:picMk id="8" creationId="{83D8C222-F95E-4228-C7A0-11545ADCB50A}"/>
          </ac:picMkLst>
        </pc:picChg>
      </pc:sldChg>
      <pc:sldChg chg="addSp delSp modSp add del mod ord">
        <pc:chgData name="Ishani  Malhotra" userId="6316edd2-eccd-4af0-90c6-0cd9d6b7d529" providerId="ADAL" clId="{A379A509-35B9-4278-B70B-C20AAA16B7E5}" dt="2023-01-05T13:00:08.399" v="4436" actId="47"/>
        <pc:sldMkLst>
          <pc:docMk/>
          <pc:sldMk cId="2952554043" sldId="380"/>
        </pc:sldMkLst>
        <pc:spChg chg="mod">
          <ac:chgData name="Ishani  Malhotra" userId="6316edd2-eccd-4af0-90c6-0cd9d6b7d529" providerId="ADAL" clId="{A379A509-35B9-4278-B70B-C20AAA16B7E5}" dt="2022-11-17T19:15:01.118" v="3032" actId="20577"/>
          <ac:spMkLst>
            <pc:docMk/>
            <pc:sldMk cId="2952554043" sldId="380"/>
            <ac:spMk id="2" creationId="{880AF27E-EE5A-3C05-8E38-0FFE0C9C380F}"/>
          </ac:spMkLst>
        </pc:spChg>
        <pc:spChg chg="add mod">
          <ac:chgData name="Ishani  Malhotra" userId="6316edd2-eccd-4af0-90c6-0cd9d6b7d529" providerId="ADAL" clId="{A379A509-35B9-4278-B70B-C20AAA16B7E5}" dt="2022-11-21T16:03:15.486" v="4384" actId="207"/>
          <ac:spMkLst>
            <pc:docMk/>
            <pc:sldMk cId="2952554043" sldId="380"/>
            <ac:spMk id="4" creationId="{F9EAB5E7-5B60-9262-9B6E-5052047342B5}"/>
          </ac:spMkLst>
        </pc:spChg>
        <pc:spChg chg="add mod">
          <ac:chgData name="Ishani  Malhotra" userId="6316edd2-eccd-4af0-90c6-0cd9d6b7d529" providerId="ADAL" clId="{A379A509-35B9-4278-B70B-C20AAA16B7E5}" dt="2022-11-21T16:03:11.188" v="4383" actId="207"/>
          <ac:spMkLst>
            <pc:docMk/>
            <pc:sldMk cId="2952554043" sldId="380"/>
            <ac:spMk id="7" creationId="{4955F054-C636-237A-7F7D-8F748F1B8F0A}"/>
          </ac:spMkLst>
        </pc:spChg>
        <pc:picChg chg="add mod modCrop">
          <ac:chgData name="Ishani  Malhotra" userId="6316edd2-eccd-4af0-90c6-0cd9d6b7d529" providerId="ADAL" clId="{A379A509-35B9-4278-B70B-C20AAA16B7E5}" dt="2022-11-17T19:15:20.407" v="3037" actId="732"/>
          <ac:picMkLst>
            <pc:docMk/>
            <pc:sldMk cId="2952554043" sldId="380"/>
            <ac:picMk id="6" creationId="{6BA9FAB3-9413-D194-6C9B-9B0C67544008}"/>
          </ac:picMkLst>
        </pc:picChg>
        <pc:picChg chg="del">
          <ac:chgData name="Ishani  Malhotra" userId="6316edd2-eccd-4af0-90c6-0cd9d6b7d529" providerId="ADAL" clId="{A379A509-35B9-4278-B70B-C20AAA16B7E5}" dt="2022-11-17T19:14:50.226" v="2996" actId="478"/>
          <ac:picMkLst>
            <pc:docMk/>
            <pc:sldMk cId="2952554043" sldId="380"/>
            <ac:picMk id="7" creationId="{5EEA0AF3-65DD-9956-6629-B1E9A261D530}"/>
          </ac:picMkLst>
        </pc:picChg>
      </pc:sldChg>
      <pc:sldChg chg="addSp delSp modSp mod">
        <pc:chgData name="Ishani  Malhotra" userId="6316edd2-eccd-4af0-90c6-0cd9d6b7d529" providerId="ADAL" clId="{A379A509-35B9-4278-B70B-C20AAA16B7E5}" dt="2022-11-18T18:16:04.028" v="3478"/>
        <pc:sldMkLst>
          <pc:docMk/>
          <pc:sldMk cId="2130963657" sldId="381"/>
        </pc:sldMkLst>
        <pc:spChg chg="add del mod">
          <ac:chgData name="Ishani  Malhotra" userId="6316edd2-eccd-4af0-90c6-0cd9d6b7d529" providerId="ADAL" clId="{A379A509-35B9-4278-B70B-C20AAA16B7E5}" dt="2022-11-18T18:16:04.028" v="3478"/>
          <ac:spMkLst>
            <pc:docMk/>
            <pc:sldMk cId="2130963657" sldId="381"/>
            <ac:spMk id="4" creationId="{49D09FB6-03B9-2180-E38E-66B36462CBEE}"/>
          </ac:spMkLst>
        </pc:spChg>
        <pc:spChg chg="add mod">
          <ac:chgData name="Ishani  Malhotra" userId="6316edd2-eccd-4af0-90c6-0cd9d6b7d529" providerId="ADAL" clId="{A379A509-35B9-4278-B70B-C20AAA16B7E5}" dt="2022-11-18T18:15:55.141" v="3476" actId="1076"/>
          <ac:spMkLst>
            <pc:docMk/>
            <pc:sldMk cId="2130963657" sldId="381"/>
            <ac:spMk id="5" creationId="{E87780ED-2A7C-DAE9-29B7-05FC72B240A9}"/>
          </ac:spMkLst>
        </pc:spChg>
      </pc:sldChg>
      <pc:sldChg chg="addSp delSp modSp mod">
        <pc:chgData name="Ishani  Malhotra" userId="6316edd2-eccd-4af0-90c6-0cd9d6b7d529" providerId="ADAL" clId="{A379A509-35B9-4278-B70B-C20AAA16B7E5}" dt="2022-11-21T11:11:14.927" v="3580" actId="478"/>
        <pc:sldMkLst>
          <pc:docMk/>
          <pc:sldMk cId="2606445258" sldId="382"/>
        </pc:sldMkLst>
        <pc:spChg chg="add del mod">
          <ac:chgData name="Ishani  Malhotra" userId="6316edd2-eccd-4af0-90c6-0cd9d6b7d529" providerId="ADAL" clId="{A379A509-35B9-4278-B70B-C20AAA16B7E5}" dt="2022-11-21T11:11:14.927" v="3580" actId="478"/>
          <ac:spMkLst>
            <pc:docMk/>
            <pc:sldMk cId="2606445258" sldId="382"/>
            <ac:spMk id="4" creationId="{2241C695-7B50-D08E-768A-32193D0F7E54}"/>
          </ac:spMkLst>
        </pc:spChg>
        <pc:picChg chg="add mod">
          <ac:chgData name="Ishani  Malhotra" userId="6316edd2-eccd-4af0-90c6-0cd9d6b7d529" providerId="ADAL" clId="{A379A509-35B9-4278-B70B-C20AAA16B7E5}" dt="2022-11-18T17:33:45.353" v="3454" actId="14100"/>
          <ac:picMkLst>
            <pc:docMk/>
            <pc:sldMk cId="2606445258" sldId="382"/>
            <ac:picMk id="3" creationId="{ABAD6269-7BA4-5143-A78B-B719A5A1E739}"/>
          </ac:picMkLst>
        </pc:picChg>
      </pc:sldChg>
      <pc:sldChg chg="modSp mod">
        <pc:chgData name="Ishani  Malhotra" userId="6316edd2-eccd-4af0-90c6-0cd9d6b7d529" providerId="ADAL" clId="{A379A509-35B9-4278-B70B-C20AAA16B7E5}" dt="2023-01-05T13:12:42.091" v="4452" actId="1076"/>
        <pc:sldMkLst>
          <pc:docMk/>
          <pc:sldMk cId="3166018629" sldId="410"/>
        </pc:sldMkLst>
        <pc:spChg chg="mod">
          <ac:chgData name="Ishani  Malhotra" userId="6316edd2-eccd-4af0-90c6-0cd9d6b7d529" providerId="ADAL" clId="{A379A509-35B9-4278-B70B-C20AAA16B7E5}" dt="2023-01-05T13:12:42.091" v="4452" actId="1076"/>
          <ac:spMkLst>
            <pc:docMk/>
            <pc:sldMk cId="3166018629" sldId="410"/>
            <ac:spMk id="2" creationId="{880AF27E-EE5A-3C05-8E38-0FFE0C9C380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1CE32E-3D18-4903-9F38-4BB9F56FEE1E}" type="datetimeFigureOut">
              <a:rPr lang="en-GB" smtClean="0"/>
              <a:t>16/04/2023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497B75-C4A7-4BE4-B9B4-C30C1674ADF7}" type="slidenum">
              <a:rPr lang="en-GB" smtClean="0"/>
              <a:t>‹#›</a:t>
            </a:fld>
            <a:endParaRPr lang="en-GB"/>
          </a:p>
        </p:txBody>
      </p:sp>
    </p:spTree>
    <p:extLst>
      <p:ext uri="{BB962C8B-B14F-4D97-AF65-F5344CB8AC3E}">
        <p14:creationId xmlns:p14="http://schemas.microsoft.com/office/powerpoint/2010/main" val="25602429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9497B75-C4A7-4BE4-B9B4-C30C1674ADF7}" type="slidenum">
              <a:rPr lang="en-GB" smtClean="0"/>
              <a:t>8</a:t>
            </a:fld>
            <a:endParaRPr lang="en-GB"/>
          </a:p>
        </p:txBody>
      </p:sp>
    </p:spTree>
    <p:extLst>
      <p:ext uri="{BB962C8B-B14F-4D97-AF65-F5344CB8AC3E}">
        <p14:creationId xmlns:p14="http://schemas.microsoft.com/office/powerpoint/2010/main" val="4464855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2700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6D0BC1-F3F1-D3B0-7CA6-09AAD4FAEB6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861A316-EEFA-6D10-13A7-E136354C5F72}"/>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4" name="Footer Placeholder 3">
            <a:extLst>
              <a:ext uri="{FF2B5EF4-FFF2-40B4-BE49-F238E27FC236}">
                <a16:creationId xmlns:a16="http://schemas.microsoft.com/office/drawing/2014/main" id="{27DA44F2-10A6-1EDD-1C87-6B727BAED4D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C70EE8D-D928-1D63-98B0-2B82D4350930}"/>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3946451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B4AFD37-F030-560F-A59C-B058E203AA45}"/>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3" name="Footer Placeholder 2">
            <a:extLst>
              <a:ext uri="{FF2B5EF4-FFF2-40B4-BE49-F238E27FC236}">
                <a16:creationId xmlns:a16="http://schemas.microsoft.com/office/drawing/2014/main" id="{69FAFDF2-B850-3D1C-E2C7-6EDEF240E68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C4255A4-78A7-E553-B397-530D80F3D970}"/>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14627368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54346B-4DF5-D23F-6470-DB0AF1738C6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C6209C9-16E6-550A-8713-5F9462968DC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44A424C-526E-3BAA-AFC7-523C6B63AD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422E32-04C9-9E94-AA64-46BED2B2619E}"/>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6" name="Footer Placeholder 5">
            <a:extLst>
              <a:ext uri="{FF2B5EF4-FFF2-40B4-BE49-F238E27FC236}">
                <a16:creationId xmlns:a16="http://schemas.microsoft.com/office/drawing/2014/main" id="{898B9068-CF84-EEA0-3D5C-7C95A20C719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1F88B7F-7C2E-6634-19DE-5D81C845D6EB}"/>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36182200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7D77D-BF06-B470-4BCF-297BE4D3F5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92B4DDF-66B8-A4AE-FB5F-E3F42BF612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22114E7E-4DB0-C59E-4E23-263FB40FDC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3F1C2A-DA2E-CB42-3EEC-16D4AFC0B291}"/>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6" name="Footer Placeholder 5">
            <a:extLst>
              <a:ext uri="{FF2B5EF4-FFF2-40B4-BE49-F238E27FC236}">
                <a16:creationId xmlns:a16="http://schemas.microsoft.com/office/drawing/2014/main" id="{86189575-1508-78A7-9BA3-0E7492DD887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0453111-AB90-5840-647F-31D2FAFD0A19}"/>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11610517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8C5CA-2A92-223F-1E71-2DF123F2D88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1529174-6034-7CE5-3D61-9C18FB101BB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AC7820-CD86-2444-A4B1-579D07995592}"/>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5" name="Footer Placeholder 4">
            <a:extLst>
              <a:ext uri="{FF2B5EF4-FFF2-40B4-BE49-F238E27FC236}">
                <a16:creationId xmlns:a16="http://schemas.microsoft.com/office/drawing/2014/main" id="{BFCCF26B-DF1E-543F-A9AE-67A7E125FE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6103ACA-53B3-DC9E-B6B2-4D627C98DB03}"/>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9035854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B87584-A0EB-E4F4-CADC-8A314B9468F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833DD06-DC65-B814-5F2B-FEAE211BAB6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DFBBC5E-F54C-DEF9-BD6E-C8DD33BB4895}"/>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5" name="Footer Placeholder 4">
            <a:extLst>
              <a:ext uri="{FF2B5EF4-FFF2-40B4-BE49-F238E27FC236}">
                <a16:creationId xmlns:a16="http://schemas.microsoft.com/office/drawing/2014/main" id="{6FBBDEE2-63FC-BE96-9C06-E813C7C75DF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130EC95-3CA0-CB49-5BA4-AB860555FD00}"/>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34917801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2258D-BD05-D7F0-870C-14ABA3BEC1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D7DE376-FA89-726F-226A-92AA83838E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BF37CFE-0E8B-2B50-50BD-7C40FB83A302}"/>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5" name="Footer Placeholder 4">
            <a:extLst>
              <a:ext uri="{FF2B5EF4-FFF2-40B4-BE49-F238E27FC236}">
                <a16:creationId xmlns:a16="http://schemas.microsoft.com/office/drawing/2014/main" id="{8698BEB1-A505-9D2B-A75C-37DEBE9585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645023-9650-2DE8-7488-FDD1566DF894}"/>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34753486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932D56-05EC-66AF-5D7E-CE0B37C354E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08E431C-E6CE-E2CB-59DD-77F11BA883A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2DD8923-EE6B-CDBA-28D5-FE18D9573936}"/>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5" name="Footer Placeholder 4">
            <a:extLst>
              <a:ext uri="{FF2B5EF4-FFF2-40B4-BE49-F238E27FC236}">
                <a16:creationId xmlns:a16="http://schemas.microsoft.com/office/drawing/2014/main" id="{24742F4A-09F4-2E98-A4F0-01F3974DD5E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416D2B-3E3E-17EE-A675-3351A92013CF}"/>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16730629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ECB30-7E1D-F459-EFA2-D07B96D79CE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8128038-0585-B555-6250-36AC024E1F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A6BF29-F0ED-2516-5DE5-C9C1332E8B38}"/>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5" name="Footer Placeholder 4">
            <a:extLst>
              <a:ext uri="{FF2B5EF4-FFF2-40B4-BE49-F238E27FC236}">
                <a16:creationId xmlns:a16="http://schemas.microsoft.com/office/drawing/2014/main" id="{C696A529-448D-6962-747D-DD27C54B489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BBBB2BD-F85A-3E33-B0C2-0CC61A568D10}"/>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5412272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BC4B7F-F4A9-9F76-BC96-CDA1DF4B888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08B8D41-58F3-DF53-634A-776EB76752B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BFA23816-7E42-3FF5-6601-22FFBBDE6E8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B0B4512-24FD-939C-4783-A6626199C0BC}"/>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6" name="Footer Placeholder 5">
            <a:extLst>
              <a:ext uri="{FF2B5EF4-FFF2-40B4-BE49-F238E27FC236}">
                <a16:creationId xmlns:a16="http://schemas.microsoft.com/office/drawing/2014/main" id="{C96F5E52-7937-29AB-CBB1-CD3DB7C2896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25E750E-53C0-7AE2-34C9-862BF299D553}"/>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161909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6B8A0-861F-3B3F-9A59-5BC87CB6806A}"/>
              </a:ext>
            </a:extLst>
          </p:cNvPr>
          <p:cNvSpPr>
            <a:spLocks noGrp="1"/>
          </p:cNvSpPr>
          <p:nvPr>
            <p:ph type="title"/>
          </p:nvPr>
        </p:nvSpPr>
        <p:spPr>
          <a:xfrm>
            <a:off x="104775" y="104776"/>
            <a:ext cx="7915275" cy="952499"/>
          </a:xfrm>
          <a:prstGeom prst="rect">
            <a:avLst/>
          </a:prstGeom>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548889F-D081-9496-D3F8-45811AB321D1}"/>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957003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B9644-EFF8-E198-DC1A-273C0ACBFA7A}"/>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6379B1F-34E2-865E-C990-ADBF980EB74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5B8FE63-7377-157F-C52B-C30E6B72D8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05A8466-C545-BDBC-B556-C7ED9286510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33C4896-2461-4334-F6F7-7A8B9859C0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4EB16714-095B-56C3-A3CA-43CD8779A5B7}"/>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8" name="Footer Placeholder 7">
            <a:extLst>
              <a:ext uri="{FF2B5EF4-FFF2-40B4-BE49-F238E27FC236}">
                <a16:creationId xmlns:a16="http://schemas.microsoft.com/office/drawing/2014/main" id="{A1D93B34-F1D5-1567-F6AE-CB84E01D08B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95F0571-1DE3-EAF0-3D43-EF8797778BDD}"/>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21482317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9CCFCE-83E9-9F6B-9C82-3CF5C216427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7085E0A-763A-9F5A-F1F3-CA825355377D}"/>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4" name="Footer Placeholder 3">
            <a:extLst>
              <a:ext uri="{FF2B5EF4-FFF2-40B4-BE49-F238E27FC236}">
                <a16:creationId xmlns:a16="http://schemas.microsoft.com/office/drawing/2014/main" id="{0E8E0639-7CC7-7E11-7055-66AA5D399F8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A1776A6-A158-53E1-CB94-01B1CA90A844}"/>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32915985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0B9CAA-DD36-BD4D-3A1E-006F0036D1E4}"/>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3" name="Footer Placeholder 2">
            <a:extLst>
              <a:ext uri="{FF2B5EF4-FFF2-40B4-BE49-F238E27FC236}">
                <a16:creationId xmlns:a16="http://schemas.microsoft.com/office/drawing/2014/main" id="{78FB4503-24F9-4491-CC98-64A10CF669E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772F094-53FB-569B-266B-7E8E4CFC3025}"/>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35410495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98610-352D-8DF1-78A3-D22E6D2C30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161C758-1C6A-CF53-C003-375108BF8C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F988902-BADD-9B46-48E6-4CD943DFE6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2660F7-9D88-7681-FEC4-6E656C1D1CE3}"/>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6" name="Footer Placeholder 5">
            <a:extLst>
              <a:ext uri="{FF2B5EF4-FFF2-40B4-BE49-F238E27FC236}">
                <a16:creationId xmlns:a16="http://schemas.microsoft.com/office/drawing/2014/main" id="{D1190D60-F709-4B83-3B81-97BE00BF33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0BEEBF8-20CE-40D9-73C6-65381B1D493C}"/>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10772989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427C0-1420-6A8F-35F6-C75E4CB723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C21F13F-0DB9-74AD-5AEE-B95672E669E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4777AD3-1CE1-86BA-F937-068CBA97C8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2C846CB-C78B-D3C6-370F-EDBE09794BA6}"/>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6" name="Footer Placeholder 5">
            <a:extLst>
              <a:ext uri="{FF2B5EF4-FFF2-40B4-BE49-F238E27FC236}">
                <a16:creationId xmlns:a16="http://schemas.microsoft.com/office/drawing/2014/main" id="{75C033C0-F59D-B556-64FB-DC6B7452946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1431A6F-31E7-98BB-3AFC-6C3B8A1BCF43}"/>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25415035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4FF5EB-2AC0-C8A6-7211-D117CC4C7D2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4B9BC83-4FAC-9BB7-DE01-EA7CC3316AB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588E8CD-D704-9D93-E321-293B9253A793}"/>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5" name="Footer Placeholder 4">
            <a:extLst>
              <a:ext uri="{FF2B5EF4-FFF2-40B4-BE49-F238E27FC236}">
                <a16:creationId xmlns:a16="http://schemas.microsoft.com/office/drawing/2014/main" id="{6BD29662-A45E-E198-7C5D-1A6AA38E9EB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09B3FDE-E5D3-B5A9-23D2-403B796D9F13}"/>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7652239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2B344B-9718-65DC-9959-37829790C67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CBF7580-E8E6-8A0C-E640-91257F83B79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09AE55B-BBF3-10A0-33F1-1F2874AA0C53}"/>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5" name="Footer Placeholder 4">
            <a:extLst>
              <a:ext uri="{FF2B5EF4-FFF2-40B4-BE49-F238E27FC236}">
                <a16:creationId xmlns:a16="http://schemas.microsoft.com/office/drawing/2014/main" id="{1498864C-6CE6-D4DC-7AA3-3DAF614D7E0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E3BEE7-CFF8-70F6-3101-679E633C18CC}"/>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3154561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738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2258D-BD05-D7F0-870C-14ABA3BEC1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D7DE376-FA89-726F-226A-92AA83838E9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BF37CFE-0E8B-2B50-50BD-7C40FB83A302}"/>
              </a:ext>
            </a:extLst>
          </p:cNvPr>
          <p:cNvSpPr>
            <a:spLocks noGrp="1"/>
          </p:cNvSpPr>
          <p:nvPr>
            <p:ph type="dt" sz="half" idx="10"/>
          </p:nvPr>
        </p:nvSpPr>
        <p:spPr/>
        <p:txBody>
          <a:bodyPr/>
          <a:lstStyle/>
          <a:p>
            <a:fld id="{DF52F0AE-FB95-4E33-B76E-BFB8525E122E}" type="datetimeFigureOut">
              <a:rPr lang="en-GB" smtClean="0"/>
              <a:t>16/04/2023</a:t>
            </a:fld>
            <a:endParaRPr lang="en-GB"/>
          </a:p>
        </p:txBody>
      </p:sp>
      <p:sp>
        <p:nvSpPr>
          <p:cNvPr id="5" name="Footer Placeholder 4">
            <a:extLst>
              <a:ext uri="{FF2B5EF4-FFF2-40B4-BE49-F238E27FC236}">
                <a16:creationId xmlns:a16="http://schemas.microsoft.com/office/drawing/2014/main" id="{8698BEB1-A505-9D2B-A75C-37DEBE9585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7645023-9650-2DE8-7488-FDD1566DF894}"/>
              </a:ext>
            </a:extLst>
          </p:cNvPr>
          <p:cNvSpPr>
            <a:spLocks noGrp="1"/>
          </p:cNvSpPr>
          <p:nvPr>
            <p:ph type="sldNum" sz="quarter" idx="12"/>
          </p:nvPr>
        </p:nvSpPr>
        <p:spPr/>
        <p:txBody>
          <a:bodyPr/>
          <a:lstStyle/>
          <a:p>
            <a:fld id="{05D34FA2-47BD-4244-BFDE-C12F941005EE}" type="slidenum">
              <a:rPr lang="en-GB" smtClean="0"/>
              <a:t>‹#›</a:t>
            </a:fld>
            <a:endParaRPr lang="en-GB"/>
          </a:p>
        </p:txBody>
      </p:sp>
    </p:spTree>
    <p:extLst>
      <p:ext uri="{BB962C8B-B14F-4D97-AF65-F5344CB8AC3E}">
        <p14:creationId xmlns:p14="http://schemas.microsoft.com/office/powerpoint/2010/main" val="15044363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54E88E-78A3-96BE-785C-BD5BEB6904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585D2EA-D725-DE1C-C791-AC42A8A5B3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7A748DFC-68E6-C67A-F1CF-509E6600FA99}"/>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5" name="Footer Placeholder 4">
            <a:extLst>
              <a:ext uri="{FF2B5EF4-FFF2-40B4-BE49-F238E27FC236}">
                <a16:creationId xmlns:a16="http://schemas.microsoft.com/office/drawing/2014/main" id="{5D1557B3-48A7-EAB9-20A9-DCDCE3894C2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DAE1F37-ADF0-8B66-AE8A-2DC7CD6C1996}"/>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36181564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3C032-67C5-18EE-F8A0-6BF61D2C48A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2C61FE8-2E4E-165D-ED38-BF57432105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318260A-E44D-8CC3-F1AB-044536737EA6}"/>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5" name="Footer Placeholder 4">
            <a:extLst>
              <a:ext uri="{FF2B5EF4-FFF2-40B4-BE49-F238E27FC236}">
                <a16:creationId xmlns:a16="http://schemas.microsoft.com/office/drawing/2014/main" id="{6B567D7A-DB8A-DCB1-E0B2-15A4192A89A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54A5A05-D780-503B-E9DB-FDB0B2E034C4}"/>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3568316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1923E-0365-B1D9-8BC6-AD45CB6EFEE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4F4FD2B-6A23-55B9-8237-8422A9CA81E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6BB86A-89A5-3F49-06FB-8ADC3E956EE2}"/>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5" name="Footer Placeholder 4">
            <a:extLst>
              <a:ext uri="{FF2B5EF4-FFF2-40B4-BE49-F238E27FC236}">
                <a16:creationId xmlns:a16="http://schemas.microsoft.com/office/drawing/2014/main" id="{C4B09F51-93B2-AAEC-D11C-083E9B6E6F4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FB59CB5-28E1-5B98-0663-BEBD0F4787C1}"/>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407840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CE2C63-E6BD-0817-7B41-C83DA5AB783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F178315-6C76-81F3-62A9-36B00CA37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C8387CB-6DD2-E483-DD17-BBB59DC35DE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B1ED75C-29DD-97FE-2353-ACDDFBEA4C4D}"/>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6" name="Footer Placeholder 5">
            <a:extLst>
              <a:ext uri="{FF2B5EF4-FFF2-40B4-BE49-F238E27FC236}">
                <a16:creationId xmlns:a16="http://schemas.microsoft.com/office/drawing/2014/main" id="{D13B58D1-AD65-AE4D-5A7B-ED519AB51A4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C4FC1A1-4D14-C03B-EA1B-25CEB8AB054B}"/>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3551387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D1CDF-D6FD-F4BF-7C76-E302960347C9}"/>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2291833-0810-2B1D-D441-52AA6BEAED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4457E6-DD08-C279-6D8B-8CC3B7D6E4F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44A31B33-EE2A-35EB-AF6D-146E05249A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ED9E0B8-925D-6A8C-C94D-314B2F0F52C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9EFFA0D-3EDA-738D-8CD1-9786BFB3B873}"/>
              </a:ext>
            </a:extLst>
          </p:cNvPr>
          <p:cNvSpPr>
            <a:spLocks noGrp="1"/>
          </p:cNvSpPr>
          <p:nvPr>
            <p:ph type="dt" sz="half" idx="10"/>
          </p:nvPr>
        </p:nvSpPr>
        <p:spPr/>
        <p:txBody>
          <a:bodyPr/>
          <a:lstStyle/>
          <a:p>
            <a:fld id="{25514CAE-308C-453C-A55D-FD11E272A50A}" type="datetimeFigureOut">
              <a:rPr lang="en-GB" smtClean="0"/>
              <a:t>16/04/2023</a:t>
            </a:fld>
            <a:endParaRPr lang="en-GB"/>
          </a:p>
        </p:txBody>
      </p:sp>
      <p:sp>
        <p:nvSpPr>
          <p:cNvPr id="8" name="Footer Placeholder 7">
            <a:extLst>
              <a:ext uri="{FF2B5EF4-FFF2-40B4-BE49-F238E27FC236}">
                <a16:creationId xmlns:a16="http://schemas.microsoft.com/office/drawing/2014/main" id="{8BFE9F2B-3ED6-1F49-654F-5F6935172F3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F917594F-222A-9AED-8C4C-B83057BF28BA}"/>
              </a:ext>
            </a:extLst>
          </p:cNvPr>
          <p:cNvSpPr>
            <a:spLocks noGrp="1"/>
          </p:cNvSpPr>
          <p:nvPr>
            <p:ph type="sldNum" sz="quarter" idx="12"/>
          </p:nvPr>
        </p:nvSpPr>
        <p:spPr/>
        <p:txBody>
          <a:bodyPr/>
          <a:lstStyle/>
          <a:p>
            <a:fld id="{FEC6345F-4D68-4B9B-B367-928E81D118D6}" type="slidenum">
              <a:rPr lang="en-GB" smtClean="0"/>
              <a:t>‹#›</a:t>
            </a:fld>
            <a:endParaRPr lang="en-GB"/>
          </a:p>
        </p:txBody>
      </p:sp>
    </p:spTree>
    <p:extLst>
      <p:ext uri="{BB962C8B-B14F-4D97-AF65-F5344CB8AC3E}">
        <p14:creationId xmlns:p14="http://schemas.microsoft.com/office/powerpoint/2010/main" val="37911763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526549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9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54BA13-9909-5EC1-829D-D5F8BEE5F1E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B935B6B-A968-7F09-DB67-4739B2CF9EB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4A1779F-3509-FEA0-F070-332979DE13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514CAE-308C-453C-A55D-FD11E272A50A}" type="datetimeFigureOut">
              <a:rPr lang="en-GB" smtClean="0"/>
              <a:t>16/04/2023</a:t>
            </a:fld>
            <a:endParaRPr lang="en-GB"/>
          </a:p>
        </p:txBody>
      </p:sp>
      <p:sp>
        <p:nvSpPr>
          <p:cNvPr id="5" name="Footer Placeholder 4">
            <a:extLst>
              <a:ext uri="{FF2B5EF4-FFF2-40B4-BE49-F238E27FC236}">
                <a16:creationId xmlns:a16="http://schemas.microsoft.com/office/drawing/2014/main" id="{D2191022-AB86-104D-7D40-2951830719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A243250-A433-A267-9521-558337990D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C6345F-4D68-4B9B-B367-928E81D118D6}" type="slidenum">
              <a:rPr lang="en-GB" smtClean="0"/>
              <a:t>‹#›</a:t>
            </a:fld>
            <a:endParaRPr lang="en-GB"/>
          </a:p>
        </p:txBody>
      </p:sp>
    </p:spTree>
    <p:extLst>
      <p:ext uri="{BB962C8B-B14F-4D97-AF65-F5344CB8AC3E}">
        <p14:creationId xmlns:p14="http://schemas.microsoft.com/office/powerpoint/2010/main" val="32584889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1833DB2-714C-B4C9-6908-E07CB2C688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F84D808-61AB-637C-9F8E-0ED00FA3148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3A88F55-E14C-F721-A17D-C61B6D86E5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52F0AE-FB95-4E33-B76E-BFB8525E122E}" type="datetimeFigureOut">
              <a:rPr lang="en-GB" smtClean="0"/>
              <a:t>16/04/2023</a:t>
            </a:fld>
            <a:endParaRPr lang="en-GB"/>
          </a:p>
        </p:txBody>
      </p:sp>
      <p:sp>
        <p:nvSpPr>
          <p:cNvPr id="5" name="Footer Placeholder 4">
            <a:extLst>
              <a:ext uri="{FF2B5EF4-FFF2-40B4-BE49-F238E27FC236}">
                <a16:creationId xmlns:a16="http://schemas.microsoft.com/office/drawing/2014/main" id="{7FE8AC55-2A9C-C151-0C90-03532B85F7F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9E369419-731A-21A4-6E1B-F3A4493E4F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D34FA2-47BD-4244-BFDE-C12F941005EE}" type="slidenum">
              <a:rPr lang="en-GB" smtClean="0"/>
              <a:t>‹#›</a:t>
            </a:fld>
            <a:endParaRPr lang="en-GB"/>
          </a:p>
        </p:txBody>
      </p:sp>
    </p:spTree>
    <p:extLst>
      <p:ext uri="{BB962C8B-B14F-4D97-AF65-F5344CB8AC3E}">
        <p14:creationId xmlns:p14="http://schemas.microsoft.com/office/powerpoint/2010/main" val="374352411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B7F2E6-A124-0B9F-F956-02B283014AC4}"/>
              </a:ext>
            </a:extLst>
          </p:cNvPr>
          <p:cNvSpPr>
            <a:spLocks noGrp="1"/>
          </p:cNvSpPr>
          <p:nvPr>
            <p:ph type="ctrTitle"/>
          </p:nvPr>
        </p:nvSpPr>
        <p:spPr/>
        <p:txBody>
          <a:bodyPr/>
          <a:lstStyle/>
          <a:p>
            <a:endParaRPr lang="en-GB"/>
          </a:p>
        </p:txBody>
      </p:sp>
      <p:sp>
        <p:nvSpPr>
          <p:cNvPr id="3" name="Subtitle 2">
            <a:extLst>
              <a:ext uri="{FF2B5EF4-FFF2-40B4-BE49-F238E27FC236}">
                <a16:creationId xmlns:a16="http://schemas.microsoft.com/office/drawing/2014/main" id="{EC96CAE0-8181-196D-2571-64DEBCA4EF88}"/>
              </a:ext>
            </a:extLst>
          </p:cNvPr>
          <p:cNvSpPr>
            <a:spLocks noGrp="1"/>
          </p:cNvSpPr>
          <p:nvPr>
            <p:ph type="subTitle" idx="1"/>
          </p:nvPr>
        </p:nvSpPr>
        <p:spPr/>
        <p:txBody>
          <a:bodyPr/>
          <a:lstStyle/>
          <a:p>
            <a:endParaRPr lang="en-GB"/>
          </a:p>
        </p:txBody>
      </p:sp>
      <p:pic>
        <p:nvPicPr>
          <p:cNvPr id="5" name="Picture 4" descr="A screenshot of a computer&#10;&#10;Description automatically generated with low confidence">
            <a:extLst>
              <a:ext uri="{FF2B5EF4-FFF2-40B4-BE49-F238E27FC236}">
                <a16:creationId xmlns:a16="http://schemas.microsoft.com/office/drawing/2014/main" id="{A5D2B0E4-D113-5A2B-A44F-1FC77661D4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3"/>
            <a:ext cx="12192000" cy="6854653"/>
          </a:xfrm>
          <a:prstGeom prst="rect">
            <a:avLst/>
          </a:prstGeom>
        </p:spPr>
      </p:pic>
    </p:spTree>
    <p:extLst>
      <p:ext uri="{BB962C8B-B14F-4D97-AF65-F5344CB8AC3E}">
        <p14:creationId xmlns:p14="http://schemas.microsoft.com/office/powerpoint/2010/main" val="41916577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graphical user interface&#10;&#10;Description automatically generated">
            <a:extLst>
              <a:ext uri="{FF2B5EF4-FFF2-40B4-BE49-F238E27FC236}">
                <a16:creationId xmlns:a16="http://schemas.microsoft.com/office/drawing/2014/main" id="{699F4DFD-B3A2-87EA-3423-BD8F6DE499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6" name="Content Placeholder 5" descr="Text&#10;&#10;Description automatically generated">
            <a:extLst>
              <a:ext uri="{FF2B5EF4-FFF2-40B4-BE49-F238E27FC236}">
                <a16:creationId xmlns:a16="http://schemas.microsoft.com/office/drawing/2014/main" id="{7C11CA38-1A2C-814C-4D7A-DD9C551E7729}"/>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6303" t="12668" r="5356" b="4383"/>
          <a:stretch/>
        </p:blipFill>
        <p:spPr>
          <a:xfrm>
            <a:off x="1112432" y="865761"/>
            <a:ext cx="9967133" cy="5730271"/>
          </a:xfrm>
        </p:spPr>
      </p:pic>
      <p:sp>
        <p:nvSpPr>
          <p:cNvPr id="5" name="Title 1">
            <a:extLst>
              <a:ext uri="{FF2B5EF4-FFF2-40B4-BE49-F238E27FC236}">
                <a16:creationId xmlns:a16="http://schemas.microsoft.com/office/drawing/2014/main" id="{314C7805-3629-F5BC-EFCC-F800FACECD7C}"/>
              </a:ext>
            </a:extLst>
          </p:cNvPr>
          <p:cNvSpPr>
            <a:spLocks noGrp="1"/>
          </p:cNvSpPr>
          <p:nvPr>
            <p:ph type="title"/>
          </p:nvPr>
        </p:nvSpPr>
        <p:spPr>
          <a:xfrm>
            <a:off x="113829" y="261968"/>
            <a:ext cx="5091914" cy="393166"/>
          </a:xfrm>
        </p:spPr>
        <p:txBody>
          <a:bodyPr>
            <a:noAutofit/>
          </a:bodyPr>
          <a:lstStyle/>
          <a:p>
            <a:pPr algn="l"/>
            <a:r>
              <a:rPr lang="en-GB" sz="2400" dirty="0">
                <a:solidFill>
                  <a:schemeClr val="bg1"/>
                </a:solidFill>
                <a:latin typeface="Arial Nova Light" panose="020B0304020202020204" pitchFamily="34" charset="0"/>
              </a:rPr>
              <a:t>WHY WORK WITH CARCINOTECH</a:t>
            </a:r>
          </a:p>
        </p:txBody>
      </p:sp>
    </p:spTree>
    <p:extLst>
      <p:ext uri="{BB962C8B-B14F-4D97-AF65-F5344CB8AC3E}">
        <p14:creationId xmlns:p14="http://schemas.microsoft.com/office/powerpoint/2010/main" val="3662581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aphical user interface&#10;&#10;Description automatically generated">
            <a:extLst>
              <a:ext uri="{FF2B5EF4-FFF2-40B4-BE49-F238E27FC236}">
                <a16:creationId xmlns:a16="http://schemas.microsoft.com/office/drawing/2014/main" id="{260402CA-1A89-D4E7-5B9C-9F65352EDD4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
        <p:nvSpPr>
          <p:cNvPr id="2" name="Title 1">
            <a:extLst>
              <a:ext uri="{FF2B5EF4-FFF2-40B4-BE49-F238E27FC236}">
                <a16:creationId xmlns:a16="http://schemas.microsoft.com/office/drawing/2014/main" id="{880AF27E-EE5A-3C05-8E38-0FFE0C9C380F}"/>
              </a:ext>
            </a:extLst>
          </p:cNvPr>
          <p:cNvSpPr>
            <a:spLocks noGrp="1"/>
          </p:cNvSpPr>
          <p:nvPr>
            <p:ph type="ctrTitle"/>
          </p:nvPr>
        </p:nvSpPr>
        <p:spPr>
          <a:xfrm>
            <a:off x="200453" y="-63577"/>
            <a:ext cx="8012870" cy="837126"/>
          </a:xfrm>
        </p:spPr>
        <p:txBody>
          <a:bodyPr>
            <a:noAutofit/>
          </a:bodyPr>
          <a:lstStyle/>
          <a:p>
            <a:pPr algn="l"/>
            <a:r>
              <a:rPr lang="en-GB" sz="3200" dirty="0">
                <a:solidFill>
                  <a:schemeClr val="bg1"/>
                </a:solidFill>
                <a:latin typeface="Arial Nova Light" panose="020B0304020202020204" pitchFamily="34" charset="0"/>
              </a:rPr>
              <a:t>OVERVIEW</a:t>
            </a:r>
          </a:p>
        </p:txBody>
      </p:sp>
      <p:sp>
        <p:nvSpPr>
          <p:cNvPr id="6" name="TextBox 5">
            <a:extLst>
              <a:ext uri="{FF2B5EF4-FFF2-40B4-BE49-F238E27FC236}">
                <a16:creationId xmlns:a16="http://schemas.microsoft.com/office/drawing/2014/main" id="{C04556E9-AB9F-94B9-2BD0-E9096420CFD9}"/>
              </a:ext>
            </a:extLst>
          </p:cNvPr>
          <p:cNvSpPr txBox="1"/>
          <p:nvPr/>
        </p:nvSpPr>
        <p:spPr>
          <a:xfrm>
            <a:off x="309094" y="942716"/>
            <a:ext cx="6010225" cy="2954655"/>
          </a:xfrm>
          <a:prstGeom prst="rect">
            <a:avLst/>
          </a:prstGeom>
          <a:noFill/>
        </p:spPr>
        <p:txBody>
          <a:bodyPr wrap="square">
            <a:spAutoFit/>
          </a:bodyPr>
          <a:lstStyle/>
          <a:p>
            <a:pPr algn="just"/>
            <a:r>
              <a:rPr lang="en-GB" sz="1400" dirty="0">
                <a:solidFill>
                  <a:schemeClr val="bg1"/>
                </a:solidFill>
                <a:latin typeface="Arial Nova Light" panose="020B0304020202020204" pitchFamily="34" charset="0"/>
              </a:rPr>
              <a:t>Carcinotech is reinventing cancer research by manufacturing 3D printed living tumours using patient-derived biopsies, primary cells, immune cells and cancer stem cells. </a:t>
            </a:r>
          </a:p>
          <a:p>
            <a:pPr algn="just"/>
            <a:endParaRPr lang="en-GB" sz="1400" dirty="0">
              <a:solidFill>
                <a:schemeClr val="bg1"/>
              </a:solidFill>
              <a:latin typeface="Arial Nova Light" panose="020B0304020202020204" pitchFamily="34" charset="0"/>
            </a:endParaRPr>
          </a:p>
          <a:p>
            <a:pPr algn="just"/>
            <a:r>
              <a:rPr lang="en-GB" sz="1400" dirty="0">
                <a:solidFill>
                  <a:schemeClr val="bg1"/>
                </a:solidFill>
                <a:latin typeface="Arial Nova Light" panose="020B0304020202020204" pitchFamily="34" charset="0"/>
              </a:rPr>
              <a:t>Carcinotech’s advanced printed tumours provide a platform for rapid, ethical, and accurate drug screening, pre-clinical and personalised medicine testing. Working with global partners, leading pharma companies, surgeons, pathologists, clinicians, and industry-leaders, the goal is to accelerate drug screening and enable delivery of more effective cancer treatments to market. </a:t>
            </a:r>
          </a:p>
          <a:p>
            <a:pPr algn="just"/>
            <a:endParaRPr lang="en-GB" sz="1400" dirty="0">
              <a:solidFill>
                <a:schemeClr val="bg1"/>
              </a:solidFill>
              <a:latin typeface="Arial Nova Light" panose="020B0304020202020204" pitchFamily="34" charset="0"/>
            </a:endParaRPr>
          </a:p>
          <a:p>
            <a:pPr algn="just"/>
            <a:r>
              <a:rPr lang="en-GB" sz="1400" dirty="0">
                <a:solidFill>
                  <a:schemeClr val="bg1"/>
                </a:solidFill>
                <a:latin typeface="Arial Nova Light" panose="020B0304020202020204" pitchFamily="34" charset="0"/>
              </a:rPr>
              <a:t>Access to Carcinotech’s robotic and automated manufacturing allows for accelerated production, with the printed tumours offering high-throughput capabilities</a:t>
            </a:r>
            <a:r>
              <a:rPr lang="en-GB" sz="1600" dirty="0">
                <a:solidFill>
                  <a:schemeClr val="bg1"/>
                </a:solidFill>
                <a:latin typeface="Arial Nova Light" panose="020B0304020202020204" pitchFamily="34" charset="0"/>
              </a:rPr>
              <a:t>.</a:t>
            </a:r>
          </a:p>
        </p:txBody>
      </p:sp>
      <p:pic>
        <p:nvPicPr>
          <p:cNvPr id="3" name="Picture 2" descr="Graphical user interface&#10;&#10;Description automatically generated">
            <a:extLst>
              <a:ext uri="{FF2B5EF4-FFF2-40B4-BE49-F238E27FC236}">
                <a16:creationId xmlns:a16="http://schemas.microsoft.com/office/drawing/2014/main" id="{775374AD-D839-6B2B-AECA-ECD9558D6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9172" y="1362470"/>
            <a:ext cx="4488868" cy="4488868"/>
          </a:xfrm>
          <a:prstGeom prst="rect">
            <a:avLst/>
          </a:prstGeom>
        </p:spPr>
      </p:pic>
      <p:grpSp>
        <p:nvGrpSpPr>
          <p:cNvPr id="7" name="Group 6">
            <a:extLst>
              <a:ext uri="{FF2B5EF4-FFF2-40B4-BE49-F238E27FC236}">
                <a16:creationId xmlns:a16="http://schemas.microsoft.com/office/drawing/2014/main" id="{8213EAE8-437F-1F55-8010-808F69A10936}"/>
              </a:ext>
            </a:extLst>
          </p:cNvPr>
          <p:cNvGrpSpPr/>
          <p:nvPr/>
        </p:nvGrpSpPr>
        <p:grpSpPr>
          <a:xfrm>
            <a:off x="2018190" y="3805498"/>
            <a:ext cx="3054037" cy="2697516"/>
            <a:chOff x="2059038" y="3920568"/>
            <a:chExt cx="3054037" cy="2697516"/>
          </a:xfrm>
        </p:grpSpPr>
        <p:pic>
          <p:nvPicPr>
            <p:cNvPr id="8" name="Picture 7" descr="A picture containing weapon, brass knucks&#10;&#10;Description automatically generated">
              <a:extLst>
                <a:ext uri="{FF2B5EF4-FFF2-40B4-BE49-F238E27FC236}">
                  <a16:creationId xmlns:a16="http://schemas.microsoft.com/office/drawing/2014/main" id="{C31AF4BF-8B5D-003A-0A13-80102A8F0A64}"/>
                </a:ext>
              </a:extLst>
            </p:cNvPr>
            <p:cNvPicPr>
              <a:picLocks noChangeAspect="1"/>
            </p:cNvPicPr>
            <p:nvPr/>
          </p:nvPicPr>
          <p:blipFill rotWithShape="1">
            <a:blip r:embed="rId4">
              <a:extLst>
                <a:ext uri="{28A0092B-C50C-407E-A947-70E740481C1C}">
                  <a14:useLocalDpi xmlns:a14="http://schemas.microsoft.com/office/drawing/2010/main" val="0"/>
                </a:ext>
              </a:extLst>
            </a:blip>
            <a:srcRect t="82166"/>
            <a:stretch/>
          </p:blipFill>
          <p:spPr>
            <a:xfrm rot="5400000">
              <a:off x="867584" y="5112022"/>
              <a:ext cx="2697516" cy="314607"/>
            </a:xfrm>
            <a:prstGeom prst="rect">
              <a:avLst/>
            </a:prstGeom>
          </p:spPr>
        </p:pic>
        <p:pic>
          <p:nvPicPr>
            <p:cNvPr id="9" name="Picture 8" descr="A picture containing text, indoor, electronics, keyboard&#10;&#10;Description automatically generated">
              <a:extLst>
                <a:ext uri="{FF2B5EF4-FFF2-40B4-BE49-F238E27FC236}">
                  <a16:creationId xmlns:a16="http://schemas.microsoft.com/office/drawing/2014/main" id="{EE6F622C-5E95-DB40-9369-2D8999F7ED11}"/>
                </a:ext>
              </a:extLst>
            </p:cNvPr>
            <p:cNvPicPr>
              <a:picLocks noChangeAspect="1"/>
            </p:cNvPicPr>
            <p:nvPr/>
          </p:nvPicPr>
          <p:blipFill rotWithShape="1">
            <a:blip r:embed="rId5">
              <a:extLst>
                <a:ext uri="{28A0092B-C50C-407E-A947-70E740481C1C}">
                  <a14:useLocalDpi xmlns:a14="http://schemas.microsoft.com/office/drawing/2010/main" val="0"/>
                </a:ext>
              </a:extLst>
            </a:blip>
            <a:srcRect l="42620" t="35510" r="24727" b="23266"/>
            <a:stretch/>
          </p:blipFill>
          <p:spPr>
            <a:xfrm>
              <a:off x="2366362" y="3940888"/>
              <a:ext cx="2746713" cy="2600793"/>
            </a:xfrm>
            <a:prstGeom prst="rect">
              <a:avLst/>
            </a:prstGeom>
          </p:spPr>
        </p:pic>
      </p:grpSp>
    </p:spTree>
    <p:extLst>
      <p:ext uri="{BB962C8B-B14F-4D97-AF65-F5344CB8AC3E}">
        <p14:creationId xmlns:p14="http://schemas.microsoft.com/office/powerpoint/2010/main" val="31660186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aphical user interface&#10;&#10;Description automatically generated">
            <a:extLst>
              <a:ext uri="{FF2B5EF4-FFF2-40B4-BE49-F238E27FC236}">
                <a16:creationId xmlns:a16="http://schemas.microsoft.com/office/drawing/2014/main" id="{260402CA-1A89-D4E7-5B9C-9F65352EDD4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
        <p:nvSpPr>
          <p:cNvPr id="2" name="Title 1">
            <a:extLst>
              <a:ext uri="{FF2B5EF4-FFF2-40B4-BE49-F238E27FC236}">
                <a16:creationId xmlns:a16="http://schemas.microsoft.com/office/drawing/2014/main" id="{880AF27E-EE5A-3C05-8E38-0FFE0C9C380F}"/>
              </a:ext>
            </a:extLst>
          </p:cNvPr>
          <p:cNvSpPr>
            <a:spLocks noGrp="1"/>
          </p:cNvSpPr>
          <p:nvPr>
            <p:ph type="ctrTitle"/>
          </p:nvPr>
        </p:nvSpPr>
        <p:spPr>
          <a:xfrm>
            <a:off x="309094" y="0"/>
            <a:ext cx="8012870" cy="837126"/>
          </a:xfrm>
        </p:spPr>
        <p:txBody>
          <a:bodyPr>
            <a:noAutofit/>
          </a:bodyPr>
          <a:lstStyle/>
          <a:p>
            <a:pPr algn="l"/>
            <a:r>
              <a:rPr lang="en-GB" sz="3200">
                <a:solidFill>
                  <a:schemeClr val="bg1"/>
                </a:solidFill>
                <a:latin typeface="Arial Nova Light" panose="020B0304020202020204" pitchFamily="34" charset="0"/>
              </a:rPr>
              <a:t>WORKFLOW</a:t>
            </a:r>
          </a:p>
        </p:txBody>
      </p:sp>
      <p:sp>
        <p:nvSpPr>
          <p:cNvPr id="3" name="Subtitle 2">
            <a:extLst>
              <a:ext uri="{FF2B5EF4-FFF2-40B4-BE49-F238E27FC236}">
                <a16:creationId xmlns:a16="http://schemas.microsoft.com/office/drawing/2014/main" id="{BE109812-61AB-1A48-777A-D1556681734E}"/>
              </a:ext>
            </a:extLst>
          </p:cNvPr>
          <p:cNvSpPr>
            <a:spLocks noGrp="1"/>
          </p:cNvSpPr>
          <p:nvPr>
            <p:ph type="subTitle" idx="1"/>
          </p:nvPr>
        </p:nvSpPr>
        <p:spPr>
          <a:xfrm>
            <a:off x="476517" y="1043189"/>
            <a:ext cx="11333409" cy="5344732"/>
          </a:xfrm>
        </p:spPr>
        <p:txBody>
          <a:bodyPr/>
          <a:lstStyle/>
          <a:p>
            <a:endParaRPr lang="en-GB" dirty="0"/>
          </a:p>
        </p:txBody>
      </p:sp>
      <p:sp>
        <p:nvSpPr>
          <p:cNvPr id="8" name="TextBox 7">
            <a:extLst>
              <a:ext uri="{FF2B5EF4-FFF2-40B4-BE49-F238E27FC236}">
                <a16:creationId xmlns:a16="http://schemas.microsoft.com/office/drawing/2014/main" id="{9146C42A-E5EC-26D8-C6F0-ED047C10BB4E}"/>
              </a:ext>
            </a:extLst>
          </p:cNvPr>
          <p:cNvSpPr txBox="1"/>
          <p:nvPr/>
        </p:nvSpPr>
        <p:spPr>
          <a:xfrm>
            <a:off x="309094" y="837126"/>
            <a:ext cx="11500832" cy="1323439"/>
          </a:xfrm>
          <a:prstGeom prst="rect">
            <a:avLst/>
          </a:prstGeom>
          <a:noFill/>
        </p:spPr>
        <p:txBody>
          <a:bodyPr wrap="square">
            <a:spAutoFit/>
          </a:bodyPr>
          <a:lstStyle/>
          <a:p>
            <a:pPr algn="l"/>
            <a:r>
              <a:rPr lang="en-GB" sz="1600" b="0" i="0" u="none" strike="noStrike" baseline="0" dirty="0">
                <a:solidFill>
                  <a:schemeClr val="bg1"/>
                </a:solidFill>
                <a:latin typeface="Arial Nova Light" panose="020B0304020202020204" pitchFamily="34" charset="0"/>
              </a:rPr>
              <a:t>Our Carcino3D™ </a:t>
            </a:r>
            <a:r>
              <a:rPr lang="en-GB" sz="1600" dirty="0">
                <a:solidFill>
                  <a:schemeClr val="bg1"/>
                </a:solidFill>
                <a:latin typeface="Arial Nova Light" panose="020B0304020202020204" pitchFamily="34" charset="0"/>
              </a:rPr>
              <a:t>printed tumours</a:t>
            </a:r>
            <a:r>
              <a:rPr lang="en-GB" sz="1600" b="0" i="0" u="none" strike="noStrike" baseline="0" dirty="0">
                <a:solidFill>
                  <a:schemeClr val="bg1"/>
                </a:solidFill>
                <a:latin typeface="Arial Nova Light" panose="020B0304020202020204" pitchFamily="34" charset="0"/>
              </a:rPr>
              <a:t> offer a platform for in vitro high-throughput, accurate and rapid drug discovery and screening for novel, combinatorial and repurposed drugs. </a:t>
            </a:r>
            <a:r>
              <a:rPr lang="en-GB" sz="1600" dirty="0">
                <a:solidFill>
                  <a:schemeClr val="bg1"/>
                </a:solidFill>
                <a:latin typeface="Arial Nova Light" panose="020B0304020202020204" pitchFamily="34" charset="0"/>
              </a:rPr>
              <a:t>The printed tumours </a:t>
            </a:r>
            <a:r>
              <a:rPr lang="en-GB" sz="1600" b="0" i="0" u="none" strike="noStrike" baseline="0" dirty="0">
                <a:solidFill>
                  <a:schemeClr val="bg1"/>
                </a:solidFill>
                <a:latin typeface="Arial Nova Light" panose="020B0304020202020204" pitchFamily="34" charset="0"/>
              </a:rPr>
              <a:t>can be used for drug efficacy, drug pathway, and cytotoxicity testing. They are bioengineered to de-risk cancer drug testing and pre-clinical trials offering translational data with respect to cancer heterogeneity and microenvironments. </a:t>
            </a:r>
            <a:r>
              <a:rPr lang="en-GB" sz="1600" dirty="0">
                <a:solidFill>
                  <a:schemeClr val="bg1"/>
                </a:solidFill>
                <a:latin typeface="Arial Nova Light" panose="020B0304020202020204" pitchFamily="34" charset="0"/>
              </a:rPr>
              <a:t>As we obtain patient biopsies and blood from a diverse patient population, we are able to predict immune responses and perform personalised medicine testing predicting the right treatment options for patients. </a:t>
            </a:r>
          </a:p>
        </p:txBody>
      </p:sp>
      <p:pic>
        <p:nvPicPr>
          <p:cNvPr id="4" name="Picture 3" descr="Chart&#10;&#10;Description automatically generated with medium confidence">
            <a:extLst>
              <a:ext uri="{FF2B5EF4-FFF2-40B4-BE49-F238E27FC236}">
                <a16:creationId xmlns:a16="http://schemas.microsoft.com/office/drawing/2014/main" id="{0CAAEF45-936B-93A1-1E31-B99E710BA3C4}"/>
              </a:ext>
            </a:extLst>
          </p:cNvPr>
          <p:cNvPicPr>
            <a:picLocks noChangeAspect="1"/>
          </p:cNvPicPr>
          <p:nvPr/>
        </p:nvPicPr>
        <p:blipFill rotWithShape="1">
          <a:blip r:embed="rId3">
            <a:extLst>
              <a:ext uri="{28A0092B-C50C-407E-A947-70E740481C1C}">
                <a14:useLocalDpi xmlns:a14="http://schemas.microsoft.com/office/drawing/2010/main" val="0"/>
              </a:ext>
            </a:extLst>
          </a:blip>
          <a:srcRect l="1295" t="3504" r="1772" b="3118"/>
          <a:stretch/>
        </p:blipFill>
        <p:spPr>
          <a:xfrm>
            <a:off x="262804" y="2293874"/>
            <a:ext cx="11670320" cy="41703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7360887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aphical user interface&#10;&#10;Description automatically generated">
            <a:extLst>
              <a:ext uri="{FF2B5EF4-FFF2-40B4-BE49-F238E27FC236}">
                <a16:creationId xmlns:a16="http://schemas.microsoft.com/office/drawing/2014/main" id="{260402CA-1A89-D4E7-5B9C-9F65352EDD4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
        <p:nvSpPr>
          <p:cNvPr id="2" name="Title 1">
            <a:extLst>
              <a:ext uri="{FF2B5EF4-FFF2-40B4-BE49-F238E27FC236}">
                <a16:creationId xmlns:a16="http://schemas.microsoft.com/office/drawing/2014/main" id="{880AF27E-EE5A-3C05-8E38-0FFE0C9C380F}"/>
              </a:ext>
            </a:extLst>
          </p:cNvPr>
          <p:cNvSpPr>
            <a:spLocks noGrp="1"/>
          </p:cNvSpPr>
          <p:nvPr>
            <p:ph type="ctrTitle"/>
          </p:nvPr>
        </p:nvSpPr>
        <p:spPr>
          <a:xfrm>
            <a:off x="309094" y="0"/>
            <a:ext cx="7598535" cy="837126"/>
          </a:xfrm>
        </p:spPr>
        <p:txBody>
          <a:bodyPr>
            <a:normAutofit/>
          </a:bodyPr>
          <a:lstStyle/>
          <a:p>
            <a:pPr algn="l"/>
            <a:r>
              <a:rPr lang="en-GB" sz="3200">
                <a:solidFill>
                  <a:schemeClr val="bg1"/>
                </a:solidFill>
                <a:latin typeface="Arial Nova Light" panose="020B0304020202020204" pitchFamily="34" charset="0"/>
              </a:rPr>
              <a:t>PRINTED TUMOUR COMPOSITION</a:t>
            </a:r>
          </a:p>
        </p:txBody>
      </p:sp>
      <p:sp>
        <p:nvSpPr>
          <p:cNvPr id="3" name="Subtitle 2">
            <a:extLst>
              <a:ext uri="{FF2B5EF4-FFF2-40B4-BE49-F238E27FC236}">
                <a16:creationId xmlns:a16="http://schemas.microsoft.com/office/drawing/2014/main" id="{BE109812-61AB-1A48-777A-D1556681734E}"/>
              </a:ext>
            </a:extLst>
          </p:cNvPr>
          <p:cNvSpPr>
            <a:spLocks noGrp="1"/>
          </p:cNvSpPr>
          <p:nvPr>
            <p:ph type="subTitle" idx="1"/>
          </p:nvPr>
        </p:nvSpPr>
        <p:spPr>
          <a:xfrm>
            <a:off x="476517" y="1043189"/>
            <a:ext cx="11333409" cy="5344732"/>
          </a:xfrm>
        </p:spPr>
        <p:txBody>
          <a:bodyPr/>
          <a:lstStyle/>
          <a:p>
            <a:endParaRPr lang="en-GB" dirty="0"/>
          </a:p>
        </p:txBody>
      </p:sp>
      <p:pic>
        <p:nvPicPr>
          <p:cNvPr id="7" name="Picture 6" descr="A picture containing schematic&#10;&#10;Description automatically generated">
            <a:extLst>
              <a:ext uri="{FF2B5EF4-FFF2-40B4-BE49-F238E27FC236}">
                <a16:creationId xmlns:a16="http://schemas.microsoft.com/office/drawing/2014/main" id="{3185398D-F627-B04F-9F7B-0D48AA5F3DAB}"/>
              </a:ext>
            </a:extLst>
          </p:cNvPr>
          <p:cNvPicPr>
            <a:picLocks noChangeAspect="1"/>
          </p:cNvPicPr>
          <p:nvPr/>
        </p:nvPicPr>
        <p:blipFill rotWithShape="1">
          <a:blip r:embed="rId3">
            <a:extLst>
              <a:ext uri="{28A0092B-C50C-407E-A947-70E740481C1C}">
                <a14:useLocalDpi xmlns:a14="http://schemas.microsoft.com/office/drawing/2010/main" val="0"/>
              </a:ext>
            </a:extLst>
          </a:blip>
          <a:srcRect l="4952" t="1611" r="3379" b="1611"/>
          <a:stretch/>
        </p:blipFill>
        <p:spPr>
          <a:xfrm>
            <a:off x="297520" y="875479"/>
            <a:ext cx="11596960" cy="5680152"/>
          </a:xfrm>
          <a:prstGeom prst="rect">
            <a:avLst/>
          </a:prstGeom>
        </p:spPr>
      </p:pic>
    </p:spTree>
    <p:extLst>
      <p:ext uri="{BB962C8B-B14F-4D97-AF65-F5344CB8AC3E}">
        <p14:creationId xmlns:p14="http://schemas.microsoft.com/office/powerpoint/2010/main" val="1053011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A picture containing graphical user interface&#10;&#10;Description automatically generated">
            <a:extLst>
              <a:ext uri="{FF2B5EF4-FFF2-40B4-BE49-F238E27FC236}">
                <a16:creationId xmlns:a16="http://schemas.microsoft.com/office/drawing/2014/main" id="{56B791AF-607C-96A5-6485-4EBBD4006960}"/>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3347"/>
            <a:ext cx="12192000" cy="6854653"/>
          </a:xfrm>
          <a:prstGeom prst="rect">
            <a:avLst/>
          </a:prstGeom>
        </p:spPr>
      </p:pic>
      <p:sp>
        <p:nvSpPr>
          <p:cNvPr id="2" name="Title 1">
            <a:extLst>
              <a:ext uri="{FF2B5EF4-FFF2-40B4-BE49-F238E27FC236}">
                <a16:creationId xmlns:a16="http://schemas.microsoft.com/office/drawing/2014/main" id="{880AF27E-EE5A-3C05-8E38-0FFE0C9C380F}"/>
              </a:ext>
            </a:extLst>
          </p:cNvPr>
          <p:cNvSpPr>
            <a:spLocks noGrp="1"/>
          </p:cNvSpPr>
          <p:nvPr>
            <p:ph type="ctrTitle"/>
          </p:nvPr>
        </p:nvSpPr>
        <p:spPr>
          <a:xfrm>
            <a:off x="63154" y="-118511"/>
            <a:ext cx="8012870" cy="837126"/>
          </a:xfrm>
        </p:spPr>
        <p:txBody>
          <a:bodyPr>
            <a:noAutofit/>
          </a:bodyPr>
          <a:lstStyle/>
          <a:p>
            <a:pPr algn="l"/>
            <a:r>
              <a:rPr lang="en-GB" sz="2800" dirty="0">
                <a:solidFill>
                  <a:schemeClr val="bg1"/>
                </a:solidFill>
                <a:latin typeface="Arial Nova Light" panose="020B0304020202020204" pitchFamily="34" charset="0"/>
              </a:rPr>
              <a:t>AVAILABLE CARCINO3D</a:t>
            </a:r>
            <a:r>
              <a:rPr lang="en-GB" sz="2800" baseline="30000" dirty="0">
                <a:solidFill>
                  <a:schemeClr val="bg1"/>
                </a:solidFill>
                <a:latin typeface="Arial Nova Light" panose="020B0304020202020204" pitchFamily="34" charset="0"/>
              </a:rPr>
              <a:t>TM</a:t>
            </a:r>
            <a:r>
              <a:rPr lang="en-GB" sz="2800" dirty="0">
                <a:solidFill>
                  <a:schemeClr val="bg1"/>
                </a:solidFill>
                <a:latin typeface="Arial Nova Light" panose="020B0304020202020204" pitchFamily="34" charset="0"/>
              </a:rPr>
              <a:t> PRINTED TUMOURS</a:t>
            </a:r>
          </a:p>
        </p:txBody>
      </p:sp>
      <p:sp>
        <p:nvSpPr>
          <p:cNvPr id="5" name="Rectangle: Rounded Corners 4">
            <a:extLst>
              <a:ext uri="{FF2B5EF4-FFF2-40B4-BE49-F238E27FC236}">
                <a16:creationId xmlns:a16="http://schemas.microsoft.com/office/drawing/2014/main" id="{E87780ED-2A7C-DAE9-29B7-05FC72B240A9}"/>
              </a:ext>
            </a:extLst>
          </p:cNvPr>
          <p:cNvSpPr/>
          <p:nvPr/>
        </p:nvSpPr>
        <p:spPr>
          <a:xfrm>
            <a:off x="8012317" y="5157029"/>
            <a:ext cx="2562131" cy="94156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969696">
                    <a:lumMod val="60000"/>
                    <a:lumOff val="40000"/>
                  </a:srgbClr>
                </a:solidFill>
                <a:effectLst/>
                <a:uLnTx/>
                <a:uFillTx/>
                <a:latin typeface="Arial Nova Light"/>
                <a:ea typeface="+mn-ea"/>
                <a:cs typeface="+mn-cs"/>
              </a:rPr>
              <a:t>WE CAN WORK WITH CANCERS OF YOUR CHOICE AND DEVELOP PRINTED TUMOURS FROM OTHER SOLID TUMOURS AND RARE CANCERS </a:t>
            </a:r>
          </a:p>
        </p:txBody>
      </p:sp>
    </p:spTree>
    <p:extLst>
      <p:ext uri="{BB962C8B-B14F-4D97-AF65-F5344CB8AC3E}">
        <p14:creationId xmlns:p14="http://schemas.microsoft.com/office/powerpoint/2010/main" val="2130963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CD113-1DBB-2BE8-F92C-C3AF403260AB}"/>
              </a:ext>
            </a:extLst>
          </p:cNvPr>
          <p:cNvSpPr>
            <a:spLocks noGrp="1"/>
          </p:cNvSpPr>
          <p:nvPr>
            <p:ph type="title"/>
          </p:nvPr>
        </p:nvSpPr>
        <p:spPr/>
        <p:txBody>
          <a:bodyPr/>
          <a:lstStyle/>
          <a:p>
            <a:endParaRPr lang="en-GB"/>
          </a:p>
        </p:txBody>
      </p:sp>
      <p:pic>
        <p:nvPicPr>
          <p:cNvPr id="7" name="Content Placeholder 6" descr="Graphical user interface, text&#10;&#10;Description automatically generated">
            <a:extLst>
              <a:ext uri="{FF2B5EF4-FFF2-40B4-BE49-F238E27FC236}">
                <a16:creationId xmlns:a16="http://schemas.microsoft.com/office/drawing/2014/main" id="{12FDD2AB-4008-DFCA-44B1-9B6FD45498A0}"/>
              </a:ext>
            </a:extLst>
          </p:cNvPr>
          <p:cNvPicPr>
            <a:picLocks noGrp="1" noRot="1" noChangeAspect="1" noMove="1" noResize="1" noEditPoints="1" noAdjustHandles="1" noChangeArrowheads="1" noChangeShapeType="1" noCrop="1"/>
          </p:cNvPicPr>
          <p:nvPr>
            <p:ph idx="1"/>
          </p:nvPr>
        </p:nvPicPr>
        <p:blipFill>
          <a:blip r:embed="rId2">
            <a:extLst>
              <a:ext uri="{28A0092B-C50C-407E-A947-70E740481C1C}">
                <a14:useLocalDpi xmlns:a14="http://schemas.microsoft.com/office/drawing/2010/main" val="0"/>
              </a:ext>
            </a:extLst>
          </a:blip>
          <a:stretch>
            <a:fillRect/>
          </a:stretch>
        </p:blipFill>
        <p:spPr>
          <a:xfrm>
            <a:off x="0" y="3347"/>
            <a:ext cx="12192000" cy="6854654"/>
          </a:xfrm>
        </p:spPr>
      </p:pic>
      <p:sp>
        <p:nvSpPr>
          <p:cNvPr id="3" name="Title 1">
            <a:extLst>
              <a:ext uri="{FF2B5EF4-FFF2-40B4-BE49-F238E27FC236}">
                <a16:creationId xmlns:a16="http://schemas.microsoft.com/office/drawing/2014/main" id="{9D6A1D2B-219C-991B-2EED-44B2FFFB199B}"/>
              </a:ext>
            </a:extLst>
          </p:cNvPr>
          <p:cNvSpPr txBox="1">
            <a:spLocks/>
          </p:cNvSpPr>
          <p:nvPr/>
        </p:nvSpPr>
        <p:spPr>
          <a:xfrm>
            <a:off x="180849" y="0"/>
            <a:ext cx="8012870" cy="83712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800" dirty="0">
                <a:solidFill>
                  <a:schemeClr val="bg1"/>
                </a:solidFill>
                <a:latin typeface="Arial Nova Light" panose="020B0304020202020204" pitchFamily="34" charset="0"/>
              </a:rPr>
              <a:t>VALUE PROPOSITION </a:t>
            </a:r>
          </a:p>
        </p:txBody>
      </p:sp>
    </p:spTree>
    <p:extLst>
      <p:ext uri="{BB962C8B-B14F-4D97-AF65-F5344CB8AC3E}">
        <p14:creationId xmlns:p14="http://schemas.microsoft.com/office/powerpoint/2010/main" val="1514180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aphical user interface&#10;&#10;Description automatically generated">
            <a:extLst>
              <a:ext uri="{FF2B5EF4-FFF2-40B4-BE49-F238E27FC236}">
                <a16:creationId xmlns:a16="http://schemas.microsoft.com/office/drawing/2014/main" id="{260402CA-1A89-D4E7-5B9C-9F65352EDD4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
        <p:nvSpPr>
          <p:cNvPr id="2" name="Title 1">
            <a:extLst>
              <a:ext uri="{FF2B5EF4-FFF2-40B4-BE49-F238E27FC236}">
                <a16:creationId xmlns:a16="http://schemas.microsoft.com/office/drawing/2014/main" id="{880AF27E-EE5A-3C05-8E38-0FFE0C9C380F}"/>
              </a:ext>
            </a:extLst>
          </p:cNvPr>
          <p:cNvSpPr>
            <a:spLocks noGrp="1"/>
          </p:cNvSpPr>
          <p:nvPr>
            <p:ph type="ctrTitle"/>
          </p:nvPr>
        </p:nvSpPr>
        <p:spPr>
          <a:xfrm>
            <a:off x="173292" y="43545"/>
            <a:ext cx="8012870" cy="647003"/>
          </a:xfrm>
        </p:spPr>
        <p:txBody>
          <a:bodyPr>
            <a:noAutofit/>
          </a:bodyPr>
          <a:lstStyle/>
          <a:p>
            <a:pPr algn="l"/>
            <a:r>
              <a:rPr lang="en-GB" sz="2400" dirty="0">
                <a:solidFill>
                  <a:schemeClr val="bg1"/>
                </a:solidFill>
                <a:latin typeface="Arial Nova Light" panose="020B0304020202020204" pitchFamily="34" charset="0"/>
              </a:rPr>
              <a:t>CARCINO3D</a:t>
            </a:r>
            <a:r>
              <a:rPr lang="en-GB" sz="2400" baseline="30000" dirty="0">
                <a:solidFill>
                  <a:schemeClr val="bg1"/>
                </a:solidFill>
                <a:latin typeface="Arial Nova Light" panose="020B0304020202020204" pitchFamily="34" charset="0"/>
              </a:rPr>
              <a:t>TM</a:t>
            </a:r>
            <a:r>
              <a:rPr lang="en-GB" sz="2400" dirty="0">
                <a:solidFill>
                  <a:schemeClr val="bg1"/>
                </a:solidFill>
                <a:latin typeface="Arial Nova Light" panose="020B0304020202020204" pitchFamily="34" charset="0"/>
              </a:rPr>
              <a:t> PRINTED TUMOUR ADVANTAGES</a:t>
            </a:r>
          </a:p>
        </p:txBody>
      </p:sp>
      <p:sp>
        <p:nvSpPr>
          <p:cNvPr id="3" name="Subtitle 2">
            <a:extLst>
              <a:ext uri="{FF2B5EF4-FFF2-40B4-BE49-F238E27FC236}">
                <a16:creationId xmlns:a16="http://schemas.microsoft.com/office/drawing/2014/main" id="{BE109812-61AB-1A48-777A-D1556681734E}"/>
              </a:ext>
            </a:extLst>
          </p:cNvPr>
          <p:cNvSpPr>
            <a:spLocks noGrp="1"/>
          </p:cNvSpPr>
          <p:nvPr>
            <p:ph type="subTitle" idx="1"/>
          </p:nvPr>
        </p:nvSpPr>
        <p:spPr>
          <a:xfrm>
            <a:off x="476517" y="1043189"/>
            <a:ext cx="11333409" cy="5344732"/>
          </a:xfrm>
        </p:spPr>
        <p:txBody>
          <a:bodyPr/>
          <a:lstStyle/>
          <a:p>
            <a:endParaRPr lang="en-GB" dirty="0"/>
          </a:p>
        </p:txBody>
      </p:sp>
      <p:pic>
        <p:nvPicPr>
          <p:cNvPr id="6" name="Picture 5" descr="A picture containing calendar&#10;&#10;Description automatically generated">
            <a:extLst>
              <a:ext uri="{FF2B5EF4-FFF2-40B4-BE49-F238E27FC236}">
                <a16:creationId xmlns:a16="http://schemas.microsoft.com/office/drawing/2014/main" id="{C68EF51A-DB0A-44ED-2975-14FB3234898A}"/>
              </a:ext>
            </a:extLst>
          </p:cNvPr>
          <p:cNvPicPr>
            <a:picLocks noChangeAspect="1"/>
          </p:cNvPicPr>
          <p:nvPr/>
        </p:nvPicPr>
        <p:blipFill rotWithShape="1">
          <a:blip r:embed="rId3">
            <a:extLst>
              <a:ext uri="{28A0092B-C50C-407E-A947-70E740481C1C}">
                <a14:useLocalDpi xmlns:a14="http://schemas.microsoft.com/office/drawing/2010/main" val="0"/>
              </a:ext>
            </a:extLst>
          </a:blip>
          <a:srcRect l="2039" t="3067" r="2326" b="2730"/>
          <a:stretch/>
        </p:blipFill>
        <p:spPr>
          <a:xfrm>
            <a:off x="596020" y="899927"/>
            <a:ext cx="10999960" cy="5631256"/>
          </a:xfrm>
          <a:prstGeom prst="rect">
            <a:avLst/>
          </a:prstGeom>
        </p:spPr>
      </p:pic>
    </p:spTree>
    <p:extLst>
      <p:ext uri="{BB962C8B-B14F-4D97-AF65-F5344CB8AC3E}">
        <p14:creationId xmlns:p14="http://schemas.microsoft.com/office/powerpoint/2010/main" val="23329324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with medium confidence">
            <a:extLst>
              <a:ext uri="{FF2B5EF4-FFF2-40B4-BE49-F238E27FC236}">
                <a16:creationId xmlns:a16="http://schemas.microsoft.com/office/drawing/2014/main" id="{57219819-EC6A-2223-61B9-0601D311F7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47"/>
            <a:ext cx="12192000" cy="6854653"/>
          </a:xfrm>
          <a:prstGeom prst="rect">
            <a:avLst/>
          </a:prstGeom>
        </p:spPr>
      </p:pic>
      <p:sp>
        <p:nvSpPr>
          <p:cNvPr id="2" name="Title 1">
            <a:extLst>
              <a:ext uri="{FF2B5EF4-FFF2-40B4-BE49-F238E27FC236}">
                <a16:creationId xmlns:a16="http://schemas.microsoft.com/office/drawing/2014/main" id="{880AF27E-EE5A-3C05-8E38-0FFE0C9C380F}"/>
              </a:ext>
            </a:extLst>
          </p:cNvPr>
          <p:cNvSpPr>
            <a:spLocks noGrp="1"/>
          </p:cNvSpPr>
          <p:nvPr>
            <p:ph type="ctrTitle"/>
          </p:nvPr>
        </p:nvSpPr>
        <p:spPr>
          <a:xfrm>
            <a:off x="309094" y="0"/>
            <a:ext cx="8012870" cy="837126"/>
          </a:xfrm>
        </p:spPr>
        <p:txBody>
          <a:bodyPr>
            <a:noAutofit/>
          </a:bodyPr>
          <a:lstStyle/>
          <a:p>
            <a:pPr algn="l"/>
            <a:r>
              <a:rPr lang="en-GB" sz="2800" dirty="0">
                <a:solidFill>
                  <a:schemeClr val="bg1"/>
                </a:solidFill>
                <a:latin typeface="Arial Nova Light" panose="020B0304020202020204" pitchFamily="34" charset="0"/>
              </a:rPr>
              <a:t>ORIGINAL TUMOUR VS BIOPRINTED TUMOUR</a:t>
            </a:r>
          </a:p>
        </p:txBody>
      </p:sp>
      <p:sp>
        <p:nvSpPr>
          <p:cNvPr id="26" name="Arrow: Left 25">
            <a:extLst>
              <a:ext uri="{FF2B5EF4-FFF2-40B4-BE49-F238E27FC236}">
                <a16:creationId xmlns:a16="http://schemas.microsoft.com/office/drawing/2014/main" id="{7FB4F411-3C36-C0A5-A4E3-F35A063AC623}"/>
              </a:ext>
            </a:extLst>
          </p:cNvPr>
          <p:cNvSpPr/>
          <p:nvPr/>
        </p:nvSpPr>
        <p:spPr>
          <a:xfrm rot="16200000">
            <a:off x="6597995" y="5161516"/>
            <a:ext cx="2017261" cy="545329"/>
          </a:xfrm>
          <a:prstGeom prst="leftArrow">
            <a:avLst/>
          </a:prstGeom>
          <a:gradFill>
            <a:gsLst>
              <a:gs pos="0">
                <a:schemeClr val="bg1"/>
              </a:gs>
              <a:gs pos="35000">
                <a:schemeClr val="accent1">
                  <a:lumMod val="45000"/>
                  <a:lumOff val="55000"/>
                </a:schemeClr>
              </a:gs>
              <a:gs pos="69000">
                <a:srgbClr val="F2AA9E"/>
              </a:gs>
              <a:gs pos="100000">
                <a:srgbClr val="C00000"/>
              </a:gs>
            </a:gsLst>
            <a:lin ang="108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ysClr val="windowText" lastClr="000000"/>
                </a:solidFill>
              </a:rPr>
              <a:t>Resistance increase</a:t>
            </a:r>
          </a:p>
        </p:txBody>
      </p:sp>
      <p:pic>
        <p:nvPicPr>
          <p:cNvPr id="3" name="Picture 17" descr="A picture containing vegetable&#10;&#10;Description automatically generated">
            <a:extLst>
              <a:ext uri="{FF2B5EF4-FFF2-40B4-BE49-F238E27FC236}">
                <a16:creationId xmlns:a16="http://schemas.microsoft.com/office/drawing/2014/main" id="{ABAD6269-7BA4-5143-A78B-B719A5A1E739}"/>
              </a:ext>
            </a:extLst>
          </p:cNvPr>
          <p:cNvPicPr>
            <a:picLocks noChangeAspect="1"/>
          </p:cNvPicPr>
          <p:nvPr/>
        </p:nvPicPr>
        <p:blipFill>
          <a:blip r:embed="rId4"/>
          <a:stretch>
            <a:fillRect/>
          </a:stretch>
        </p:blipFill>
        <p:spPr>
          <a:xfrm>
            <a:off x="6309183" y="2118671"/>
            <a:ext cx="1467744" cy="856044"/>
          </a:xfrm>
          <a:prstGeom prst="rect">
            <a:avLst/>
          </a:prstGeom>
          <a:noFill/>
          <a:ln cap="flat">
            <a:noFill/>
          </a:ln>
        </p:spPr>
      </p:pic>
    </p:spTree>
    <p:extLst>
      <p:ext uri="{BB962C8B-B14F-4D97-AF65-F5344CB8AC3E}">
        <p14:creationId xmlns:p14="http://schemas.microsoft.com/office/powerpoint/2010/main" val="2606445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graphical user interface&#10;&#10;Description automatically generated">
            <a:extLst>
              <a:ext uri="{FF2B5EF4-FFF2-40B4-BE49-F238E27FC236}">
                <a16:creationId xmlns:a16="http://schemas.microsoft.com/office/drawing/2014/main" id="{260402CA-1A89-D4E7-5B9C-9F65352EDD49}"/>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
        <p:nvSpPr>
          <p:cNvPr id="2" name="Title 1">
            <a:extLst>
              <a:ext uri="{FF2B5EF4-FFF2-40B4-BE49-F238E27FC236}">
                <a16:creationId xmlns:a16="http://schemas.microsoft.com/office/drawing/2014/main" id="{880AF27E-EE5A-3C05-8E38-0FFE0C9C380F}"/>
              </a:ext>
            </a:extLst>
          </p:cNvPr>
          <p:cNvSpPr>
            <a:spLocks noGrp="1"/>
          </p:cNvSpPr>
          <p:nvPr>
            <p:ph type="ctrTitle"/>
          </p:nvPr>
        </p:nvSpPr>
        <p:spPr>
          <a:xfrm>
            <a:off x="164239" y="-126748"/>
            <a:ext cx="8012870" cy="837126"/>
          </a:xfrm>
        </p:spPr>
        <p:txBody>
          <a:bodyPr>
            <a:noAutofit/>
          </a:bodyPr>
          <a:lstStyle/>
          <a:p>
            <a:pPr algn="l"/>
            <a:r>
              <a:rPr lang="en-GB" sz="2800" dirty="0">
                <a:solidFill>
                  <a:schemeClr val="bg1"/>
                </a:solidFill>
                <a:latin typeface="Arial Nova Light" panose="020B0304020202020204" pitchFamily="34" charset="0"/>
              </a:rPr>
              <a:t>OUR ASSAYS</a:t>
            </a:r>
          </a:p>
        </p:txBody>
      </p:sp>
      <p:sp>
        <p:nvSpPr>
          <p:cNvPr id="6" name="Subtitle 5">
            <a:extLst>
              <a:ext uri="{FF2B5EF4-FFF2-40B4-BE49-F238E27FC236}">
                <a16:creationId xmlns:a16="http://schemas.microsoft.com/office/drawing/2014/main" id="{1551741B-F1E2-873A-92D0-35BC81383855}"/>
              </a:ext>
            </a:extLst>
          </p:cNvPr>
          <p:cNvSpPr>
            <a:spLocks noGrp="1"/>
          </p:cNvSpPr>
          <p:nvPr>
            <p:ph type="subTitle" idx="1"/>
          </p:nvPr>
        </p:nvSpPr>
        <p:spPr/>
        <p:txBody>
          <a:bodyPr/>
          <a:lstStyle/>
          <a:p>
            <a:endParaRPr lang="en-GB"/>
          </a:p>
        </p:txBody>
      </p:sp>
      <p:pic>
        <p:nvPicPr>
          <p:cNvPr id="8" name="Picture 7" descr="Diagram&#10;&#10;Description automatically generated">
            <a:extLst>
              <a:ext uri="{FF2B5EF4-FFF2-40B4-BE49-F238E27FC236}">
                <a16:creationId xmlns:a16="http://schemas.microsoft.com/office/drawing/2014/main" id="{83D8C222-F95E-4228-C7A0-11545ADCB50A}"/>
              </a:ext>
            </a:extLst>
          </p:cNvPr>
          <p:cNvPicPr>
            <a:picLocks noChangeAspect="1"/>
          </p:cNvPicPr>
          <p:nvPr/>
        </p:nvPicPr>
        <p:blipFill rotWithShape="1">
          <a:blip r:embed="rId3">
            <a:extLst>
              <a:ext uri="{28A0092B-C50C-407E-A947-70E740481C1C}">
                <a14:useLocalDpi xmlns:a14="http://schemas.microsoft.com/office/drawing/2010/main" val="0"/>
              </a:ext>
            </a:extLst>
          </a:blip>
          <a:srcRect l="2422" t="18983" r="2629" b="16087"/>
          <a:stretch/>
        </p:blipFill>
        <p:spPr>
          <a:xfrm>
            <a:off x="552261" y="2452817"/>
            <a:ext cx="10592555" cy="4074731"/>
          </a:xfrm>
          <a:prstGeom prst="rect">
            <a:avLst/>
          </a:prstGeom>
        </p:spPr>
      </p:pic>
      <p:sp>
        <p:nvSpPr>
          <p:cNvPr id="10" name="TextBox 9">
            <a:extLst>
              <a:ext uri="{FF2B5EF4-FFF2-40B4-BE49-F238E27FC236}">
                <a16:creationId xmlns:a16="http://schemas.microsoft.com/office/drawing/2014/main" id="{BE0E0630-F574-BF21-8A37-218EDEAF12F7}"/>
              </a:ext>
            </a:extLst>
          </p:cNvPr>
          <p:cNvSpPr txBox="1"/>
          <p:nvPr/>
        </p:nvSpPr>
        <p:spPr>
          <a:xfrm>
            <a:off x="164239" y="975489"/>
            <a:ext cx="11904030" cy="1477328"/>
          </a:xfrm>
          <a:prstGeom prst="rect">
            <a:avLst/>
          </a:prstGeom>
          <a:noFill/>
        </p:spPr>
        <p:txBody>
          <a:bodyPr wrap="square">
            <a:spAutoFit/>
          </a:bodyPr>
          <a:lstStyle/>
          <a:p>
            <a:r>
              <a:rPr lang="en-GB" dirty="0">
                <a:solidFill>
                  <a:schemeClr val="bg1"/>
                </a:solidFill>
              </a:rPr>
              <a:t>Carcino3D</a:t>
            </a:r>
            <a:r>
              <a:rPr lang="en-GB" baseline="30000" dirty="0">
                <a:solidFill>
                  <a:schemeClr val="bg1"/>
                </a:solidFill>
              </a:rPr>
              <a:t>TM</a:t>
            </a:r>
            <a:r>
              <a:rPr lang="en-GB" dirty="0">
                <a:solidFill>
                  <a:schemeClr val="bg1"/>
                </a:solidFill>
              </a:rPr>
              <a:t> printed tumours self-form and are ready to test within 7-14 days of printing. These can be manufactured to order, cryopreserved, and delivered assay-ready to your labs. Our team of 3D oncology experts can customise these according to your drug testing needs e.g. specific patient populations, mutation types, drug targets or treatments. Our technology can be used for various assays mentioned below and we also offer these assays if you would like us to test your drug compounds. </a:t>
            </a:r>
          </a:p>
        </p:txBody>
      </p:sp>
    </p:spTree>
    <p:extLst>
      <p:ext uri="{BB962C8B-B14F-4D97-AF65-F5344CB8AC3E}">
        <p14:creationId xmlns:p14="http://schemas.microsoft.com/office/powerpoint/2010/main" val="3410010601"/>
      </p:ext>
    </p:extLst>
  </p:cSld>
  <p:clrMapOvr>
    <a:masterClrMapping/>
  </p:clrMapOvr>
</p:sld>
</file>

<file path=ppt/theme/theme1.xml><?xml version="1.0" encoding="utf-8"?>
<a:theme xmlns:a="http://schemas.openxmlformats.org/drawingml/2006/main" name="Theme1">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ustom 1">
      <a:majorFont>
        <a:latin typeface="Arial Nova Light"/>
        <a:ea typeface=""/>
        <a:cs typeface=""/>
      </a:majorFont>
      <a:minorFont>
        <a:latin typeface="Arial Nova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blank slide template - New" id="{E003B58E-933D-4E89-AFE6-CDEC477378C4}" vid="{6273C451-5E88-416E-B218-B1DA69655CC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owerpoint blank slide template - New" id="{E003B58E-933D-4E89-AFE6-CDEC477378C4}" vid="{DBED86B7-9578-46ED-B903-A5D2F0D4AEE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A2568DAFB259C745B5ED064441739B1F" ma:contentTypeVersion="16" ma:contentTypeDescription="Utwórz nowy dokument." ma:contentTypeScope="" ma:versionID="d789b69f610ade19daa23ffc54d1917b">
  <xsd:schema xmlns:xsd="http://www.w3.org/2001/XMLSchema" xmlns:xs="http://www.w3.org/2001/XMLSchema" xmlns:p="http://schemas.microsoft.com/office/2006/metadata/properties" xmlns:ns2="fbfaf45b-ec5b-4187-ac6a-89eb5a393e8a" xmlns:ns3="8cdf11b5-702b-471d-b636-20262e8de16f" targetNamespace="http://schemas.microsoft.com/office/2006/metadata/properties" ma:root="true" ma:fieldsID="4f97dfff3379ff9be141f70c5bb7a493" ns2:_="" ns3:_="">
    <xsd:import namespace="fbfaf45b-ec5b-4187-ac6a-89eb5a393e8a"/>
    <xsd:import namespace="8cdf11b5-702b-471d-b636-20262e8de16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bfaf45b-ec5b-4187-ac6a-89eb5a393e8a" elementFormDefault="qualified">
    <xsd:import namespace="http://schemas.microsoft.com/office/2006/documentManagement/types"/>
    <xsd:import namespace="http://schemas.microsoft.com/office/infopath/2007/PartnerControls"/>
    <xsd:element name="SharedWithUsers" ma:index="8" nillable="true" ma:displayName="Udostępniani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Udostępnione dla — szczegóły" ma:internalName="SharedWithDetails" ma:readOnly="true">
      <xsd:simpleType>
        <xsd:restriction base="dms:Note">
          <xsd:maxLength value="255"/>
        </xsd:restriction>
      </xsd:simpleType>
    </xsd:element>
    <xsd:element name="TaxCatchAll" ma:index="23" nillable="true" ma:displayName="Taxonomy Catch All Column" ma:hidden="true" ma:list="{82e493f9-da45-4ad6-87fa-568cac9d989a}" ma:internalName="TaxCatchAll" ma:showField="CatchAllData" ma:web="fbfaf45b-ec5b-4187-ac6a-89eb5a393e8a">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cdf11b5-702b-471d-b636-20262e8de16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Tagi obrazów" ma:readOnly="false" ma:fieldId="{5cf76f15-5ced-4ddc-b409-7134ff3c332f}" ma:taxonomyMulti="true" ma:sspId="bc7315a8-c535-4a24-a6ee-a7db618b1358"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zawartości"/>
        <xsd:element ref="dc:title" minOccurs="0" maxOccurs="1" ma:index="4" ma:displayName="Tytu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bfaf45b-ec5b-4187-ac6a-89eb5a393e8a" xsi:nil="true"/>
    <lcf76f155ced4ddcb4097134ff3c332f xmlns="8cdf11b5-702b-471d-b636-20262e8de16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5B87435-AE69-4332-9419-92CFBA90EB2B}">
  <ds:schemaRefs>
    <ds:schemaRef ds:uri="http://schemas.microsoft.com/sharepoint/v3/contenttype/forms"/>
  </ds:schemaRefs>
</ds:datastoreItem>
</file>

<file path=customXml/itemProps2.xml><?xml version="1.0" encoding="utf-8"?>
<ds:datastoreItem xmlns:ds="http://schemas.openxmlformats.org/officeDocument/2006/customXml" ds:itemID="{DCAF3B9B-566F-4336-8BB7-DF1888D7BF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bfaf45b-ec5b-4187-ac6a-89eb5a393e8a"/>
    <ds:schemaRef ds:uri="8cdf11b5-702b-471d-b636-20262e8de1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7E07E8A-E327-4C48-A323-234766EDF57F}">
  <ds:schemaRefs>
    <ds:schemaRef ds:uri="http://schemas.microsoft.com/office/2006/metadata/properties"/>
    <ds:schemaRef ds:uri="http://schemas.microsoft.com/office/infopath/2007/PartnerControls"/>
    <ds:schemaRef ds:uri="fbfaf45b-ec5b-4187-ac6a-89eb5a393e8a"/>
    <ds:schemaRef ds:uri="8cdf11b5-702b-471d-b636-20262e8de16f"/>
  </ds:schemaRefs>
</ds:datastoreItem>
</file>

<file path=docProps/app.xml><?xml version="1.0" encoding="utf-8"?>
<Properties xmlns="http://schemas.openxmlformats.org/officeDocument/2006/extended-properties" xmlns:vt="http://schemas.openxmlformats.org/officeDocument/2006/docPropsVTypes">
  <Template>Carcinotech Powerpoint Template - New </Template>
  <TotalTime>84</TotalTime>
  <Words>341</Words>
  <Application>Microsoft Office PowerPoint</Application>
  <PresentationFormat>Widescreen</PresentationFormat>
  <Paragraphs>19</Paragraphs>
  <Slides>10</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10</vt:i4>
      </vt:variant>
    </vt:vector>
  </HeadingPairs>
  <TitlesOfParts>
    <vt:vector size="17" baseType="lpstr">
      <vt:lpstr>Arial</vt:lpstr>
      <vt:lpstr>Arial Nova Light</vt:lpstr>
      <vt:lpstr>Calibri</vt:lpstr>
      <vt:lpstr>Calibri Light</vt:lpstr>
      <vt:lpstr>Theme1</vt:lpstr>
      <vt:lpstr>Custom Design</vt:lpstr>
      <vt:lpstr>Office Theme</vt:lpstr>
      <vt:lpstr>PowerPoint Presentation</vt:lpstr>
      <vt:lpstr>OVERVIEW</vt:lpstr>
      <vt:lpstr>WORKFLOW</vt:lpstr>
      <vt:lpstr>PRINTED TUMOUR COMPOSITION</vt:lpstr>
      <vt:lpstr>AVAILABLE CARCINO3DTM PRINTED TUMOURS</vt:lpstr>
      <vt:lpstr>PowerPoint Presentation</vt:lpstr>
      <vt:lpstr>CARCINO3DTM PRINTED TUMOUR ADVANTAGES</vt:lpstr>
      <vt:lpstr>ORIGINAL TUMOUR VS BIOPRINTED TUMOUR</vt:lpstr>
      <vt:lpstr>OUR ASSAYS</vt:lpstr>
      <vt:lpstr>WHY WORK WITH CARCINOTECH</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Ishani  Malhotra</dc:creator>
  <cp:lastModifiedBy>Kamila Pawlicka</cp:lastModifiedBy>
  <cp:revision>1</cp:revision>
  <dcterms:created xsi:type="dcterms:W3CDTF">2022-11-07T10:57:18Z</dcterms:created>
  <dcterms:modified xsi:type="dcterms:W3CDTF">2023-04-16T21:03:05Z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0x010100A2568DAFB259C745B5ED064441739B1F</vt:lpwstr>
  </property>
  <property fmtid="{D5CDD505-2E9C-101B-9397-08002B2CF9AE}" pid="3" name="MediaServiceImageTags">
    <vt:lpwstr/>
  </property>
</Properties>
</file>